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9.xml" ContentType="application/inkml+xml"/>
  <Override PartName="/ppt/notesSlides/notesSlide2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3.xml" ContentType="application/inkml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47"/>
  </p:notesMasterIdLst>
  <p:sldIdLst>
    <p:sldId id="256" r:id="rId2"/>
    <p:sldId id="259" r:id="rId3"/>
    <p:sldId id="261" r:id="rId4"/>
    <p:sldId id="262" r:id="rId5"/>
    <p:sldId id="281" r:id="rId6"/>
    <p:sldId id="264" r:id="rId7"/>
    <p:sldId id="263" r:id="rId8"/>
    <p:sldId id="270" r:id="rId9"/>
    <p:sldId id="273" r:id="rId10"/>
    <p:sldId id="267" r:id="rId11"/>
    <p:sldId id="277" r:id="rId12"/>
    <p:sldId id="268" r:id="rId13"/>
    <p:sldId id="275" r:id="rId14"/>
    <p:sldId id="258" r:id="rId15"/>
    <p:sldId id="315" r:id="rId16"/>
    <p:sldId id="314" r:id="rId17"/>
    <p:sldId id="316" r:id="rId18"/>
    <p:sldId id="260" r:id="rId19"/>
    <p:sldId id="282" r:id="rId20"/>
    <p:sldId id="266" r:id="rId21"/>
    <p:sldId id="276" r:id="rId22"/>
    <p:sldId id="317" r:id="rId23"/>
    <p:sldId id="318" r:id="rId24"/>
    <p:sldId id="274" r:id="rId25"/>
    <p:sldId id="265" r:id="rId26"/>
    <p:sldId id="319" r:id="rId27"/>
    <p:sldId id="323" r:id="rId28"/>
    <p:sldId id="320" r:id="rId29"/>
    <p:sldId id="322" r:id="rId30"/>
    <p:sldId id="321" r:id="rId31"/>
    <p:sldId id="287" r:id="rId32"/>
    <p:sldId id="278" r:id="rId33"/>
    <p:sldId id="324" r:id="rId34"/>
    <p:sldId id="325" r:id="rId35"/>
    <p:sldId id="327" r:id="rId36"/>
    <p:sldId id="328" r:id="rId37"/>
    <p:sldId id="330" r:id="rId38"/>
    <p:sldId id="329" r:id="rId39"/>
    <p:sldId id="332" r:id="rId40"/>
    <p:sldId id="333" r:id="rId41"/>
    <p:sldId id="290" r:id="rId42"/>
    <p:sldId id="334" r:id="rId43"/>
    <p:sldId id="335" r:id="rId44"/>
    <p:sldId id="336" r:id="rId45"/>
    <p:sldId id="292" r:id="rId46"/>
  </p:sldIdLst>
  <p:sldSz cx="9144000" cy="5143500" type="screen16x9"/>
  <p:notesSz cx="6858000" cy="9144000"/>
  <p:embeddedFontLst>
    <p:embeddedFont>
      <p:font typeface="Saira SemiCondensed ExtraBold" panose="020B0604020202020204" charset="0"/>
      <p:bold r:id="rId48"/>
    </p:embeddedFont>
    <p:embeddedFont>
      <p:font typeface="Sora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743C"/>
    <a:srgbClr val="8EB8DE"/>
    <a:srgbClr val="241454"/>
    <a:srgbClr val="1F1147"/>
    <a:srgbClr val="CB48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4B6FC7-DCBA-4CEC-8C58-E32A0A0E5530}" v="87" dt="2023-09-20T22:11:33.423"/>
  </p1510:revLst>
</p1510:revInfo>
</file>

<file path=ppt/tableStyles.xml><?xml version="1.0" encoding="utf-8"?>
<a:tblStyleLst xmlns:a="http://schemas.openxmlformats.org/drawingml/2006/main" def="{149D65C7-E5A1-4AD2-8175-3EADA7A37BCE}">
  <a:tblStyle styleId="{149D65C7-E5A1-4AD2-8175-3EADA7A37B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B6B5922-56F2-4CE8-B43C-15DB70BDA01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38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21:00:10.75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6,'0'-2,"0"-1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22:10:06.2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22:10:06.7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22:10:07.2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20:24:51.6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214 479 24575,'7'1'0,"1"0"0,0 0 0,0 1 0,0 0 0,11 5 0,24 5 0,-151-37 0,21 4 0,38 7 0,47 14 0,0-1 0,0 1 0,-1 0 0,1 0 0,0 0 0,0 0 0,-1 0 0,1 0 0,0 0 0,0 1 0,-1-1 0,1 1 0,-4 1 0,6-2 0,0 0 0,-1 1 0,1-1 0,0 0 0,0 0 0,-1 1 0,1-1 0,0 0 0,0 0 0,-1 1 0,1-1 0,0 0 0,0 0 0,0 1 0,-1-1 0,1 0 0,0 1 0,0-1 0,0 0 0,0 1 0,0-1 0,0 0 0,0 1 0,0-1 0,0 0 0,0 1 0,0-1 0,0 0 0,0 1 0,0-1 0,0 1 0,15 14 0,8-1 0,2-1 0,-1 0 0,2-2 0,50 16 0,-70-25 0,-7 0 0,-18-1 0,15-1 0,-1 0 0,1 0 0,-1 1 0,1 0 0,-1-1 0,1 1 0,-1 1 0,1-1 0,0 1 0,-7 2 0,11-3 0,0-1 0,-1 1 0,1 0 0,0-1 0,0 1 0,-1-1 0,1 1 0,0 0 0,0-1 0,0 1 0,0 0 0,0-1 0,0 1 0,0 0 0,0-1 0,0 1 0,0-1 0,1 1 0,-1 0 0,0-1 0,0 1 0,1-1 0,-1 1 0,0 0 0,1-1 0,-1 1 0,0-1 0,1 1 0,-1-1 0,1 1 0,-1-1 0,1 0 0,-1 1 0,1-1 0,-1 1 0,1-1 0,-1 0 0,1 0 0,-1 1 0,1-1 0,0 0 0,-1 0 0,1 0 0,0 1 0,-1-1 0,1 0 0,-1 0 0,2 0 0,36 6 0,-35-5 0,58 10 0,-56-10 0,-7 0 0,-32-7 0,0 1 0,27 5 0,0 0 0,0-1 0,1 0 0,-1 0 0,0-1 0,1 0 0,-1 0 0,1 0 0,-1-1 0,1 0 0,-6-4 0,15 6 0,-1 0 0,1 0 0,-1 0 0,1 0 0,-1 1 0,1-1 0,0 1 0,-1 0 0,1-1 0,4 2 0,7-1 0,8 0 0,1 0 0,-1-1 0,0-2 0,0 0 0,0-1 0,22-8 0,-12 5 0,-27 6 0,0 1 0,0-1 0,0 0 0,0-1 0,0 1 0,0-1 0,0 0 0,0 0 0,-1-1 0,8-4 0,-11 6 0,-1 1 0,0 0 0,1-1 0,-1 1 0,0 0 0,0-1 0,0 1 0,1 0 0,-1-1 0,0 1 0,0 0 0,0-1 0,0 1 0,0-1 0,0 1 0,1 0 0,-1-1 0,0 1 0,0-1 0,0 1 0,-1 0 0,1-1 0,0 1 0,0-1 0,0 1 0,0 0 0,0-1 0,0 1 0,0-1 0,-1 1 0,1 0 0,0-1 0,-14-9 0,-20-2 0,3 7 0,-44 0 0,14 1 0,-10 1 0,64 3 0,9 0 0,39 0 0,-24 1 0,1-3 0,-18 1 0,-1 0 0,1 0 0,-1-1 0,0 1 0,1 0 0,-1 0 0,0 0 0,0 0 0,0 0 0,0 0 0,0 0 0,0 1 0,0-1 0,0 0 0,0 0 0,-2 0 0,-7-7 0,0-1 0,0-1 0,1 0 0,0 0 0,-10-16 0,16 21 0,0 0 0,0 0 0,0 0 0,1 0 0,0 0 0,0-1 0,0 1 0,0-1 0,1 1 0,0-1 0,0 0 0,1 0 0,-1 1 0,1-1 0,1-6 0,0 10 0,-1 0 0,1 0 0,0 0 0,0 0 0,0 0 0,0 1 0,0-1 0,0 0 0,0 0 0,1 1 0,-1-1 0,1 1 0,-1-1 0,1 1 0,-1 0 0,1-1 0,0 1 0,0 0 0,-1 0 0,1 0 0,3-1 0,0 1 0,0-1 0,-1 1 0,1 0 0,0 0 0,0 1 0,0 0 0,0-1 0,0 2 0,8 0 0,-9-1 0,0 1 0,-1 0 0,1 0 0,0 0 0,0 1 0,-1-1 0,1 1 0,-1-1 0,0 1 0,1 0 0,-1 1 0,4 2 0,-6-3 0,1 0 0,-1-1 0,0 1 0,0-1 0,0 1 0,0 0 0,0 0 0,0 0 0,0 0 0,-1 0 0,1 0 0,-1 0 0,1 0 0,-1 0 0,0 0 0,1 0 0,-1 0 0,0 0 0,-1 0 0,1 0 0,0 0 0,0 0 0,-2 4 0,-1 0 0,0 1 0,-1-1 0,0 1 0,0-1 0,0-1 0,0 1 0,-1 0 0,0-1 0,0 0 0,-1 0 0,-8 5 0,2 0 0,12-10 0,-1 1 0,1 0 0,-1-1 0,0 1 0,1 0 0,-1-1 0,0 1 0,0-1 0,0 1 0,1-1 0,-1 0 0,0 1 0,0-1 0,0 0 0,0 1 0,0-1 0,0 0 0,0 0 0,0 0 0,0 0 0,1 0 0,-1 0 0,0 0 0,0 0 0,0 0 0,0 0 0,0-1 0,0 1 0,-1-1 0,1 0 0,0 0 0,-1-1 0,1 1 0,0-1 0,0 1 0,0-1 0,0 1 0,0-1 0,1 1 0,-1-1 0,0 0 0,1 0 0,-1-3 0,-1-7 0,0-1 0,1 1 0,1-14 0,0 26 0,-1-93 0,4-97 0,-3 189 0,-1-1 0,1 1 0,0 0 0,0-1 0,0 1 0,1 0 0,-1-1 0,0 1 0,1 0 0,-1-1 0,0 1 0,1 0 0,-1 0 0,1-1 0,0 1 0,-1 0 0,1 0 0,0 0 0,0 0 0,0 0 0,0 0 0,0 0 0,0 0 0,0 0 0,0 1 0,1-2 0,0 2 0,0 0 0,0 0 0,-1 0 0,1 0 0,0 0 0,0 0 0,-1 1 0,1-1 0,0 1 0,0-1 0,-1 1 0,1 0 0,-1-1 0,1 1 0,-1 0 0,4 2 0,3 4 0,1 0 0,-1 0 0,-1 0 0,1 1 0,8 12 0,1 6 0,0 0 0,14 33 0,-26-47 0,0 0 0,-1 1 0,0-1 0,-1 1 0,0 0 0,-1 0 0,0 22 0,-2-22 0,0 0 0,-1 0 0,-1 0 0,0-1 0,-1 1 0,-7 21 0,9-31 0,-1 0 0,1 1 0,-1-1 0,1 0 0,-1 0 0,0 0 0,0 0 0,0-1 0,-1 1 0,1 0 0,-1-1 0,1 0 0,-1 1 0,0-1 0,0 0 0,0-1 0,0 1 0,0 0 0,-1-1 0,1 0 0,0 0 0,-1 0 0,1 0 0,0 0 0,-1-1 0,1 1 0,-1-1 0,0 0 0,-3 0 0,5 0 0,0-1 0,0 1 0,0-1 0,0 1 0,1-1 0,-1 0 0,0 1 0,0-1 0,1 0 0,-1 0 0,0 0 0,1 0 0,-1-1 0,1 1 0,-1 0 0,1-1 0,0 1 0,-2-3 0,0-1 0,1 1 0,-1-1 0,1 0 0,0 1 0,0-1 0,1 0 0,-1-5 0,-1-3 0,2 0 0,-1 0 0,2 1 0,0-1 0,2-14 0,-2 26 0,0-1 0,0 0 0,0 0 0,0 0 0,1 0 0,-1 1 0,1-1 0,0 0 0,-1 1 0,1-1 0,0 0 0,0 1 0,0-1 0,0 1 0,0-1 0,0 1 0,1-1 0,-1 1 0,0 0 0,1 0 0,-1 0 0,1 0 0,-1 0 0,1 0 0,0 0 0,-1 0 0,1 1 0,0-1 0,-1 0 0,1 1 0,0 0 0,0-1 0,0 1 0,-1 0 0,1 0 0,0 0 0,0 0 0,0 0 0,0 0 0,-1 1 0,1-1 0,0 1 0,0-1 0,2 2 0,9 2 0,1 2 0,-1 0 0,1 0 0,16 11 0,-22-11 0,1-1 0,0 0 0,-1 1 0,0 0 0,0 1 0,-1 0 0,0 0 0,0 1 0,0 0 0,-1 0 0,0 0 0,-1 1 0,0 0 0,0 0 0,5 16 0,-5-13 0,0 1 0,-1-1 0,0 1 0,-1 0 0,0 0 0,-1 0 0,-1 0 0,0 1 0,-1-1 0,-3 23 0,3-32 0,-1-1 0,1 1 0,-1-1 0,0 1 0,0-1 0,-1 1 0,1-1 0,-1 0 0,1 0 0,-1 0 0,0 0 0,0 0 0,-1 0 0,-2 2 0,2-3 0,0 0 0,0 0 0,-1 0 0,1-1 0,-1 0 0,1 0 0,-1 0 0,1 0 0,-1 0 0,0-1 0,0 1 0,1-1 0,-7 0 0,-2 0 0,0-1 0,0 0 0,1-1 0,-1 0 0,1-1 0,-1 0 0,1-1 0,0 0 0,0-1 0,0 0 0,1 0 0,0-1 0,0-1 0,0 0 0,1 0 0,-12-12 0,15 10 0,0 1 0,1-1 0,0 0 0,0-1 0,1 1 0,0-1 0,1 1 0,0-1 0,1 0 0,-2-16 0,4 23 0,-1 0 0,1 0 0,0 0 0,1 0 0,-1 0 0,1 0 0,-1 0 0,1 1 0,0-1 0,0 0 0,0 0 0,0 1 0,1-1 0,-1 0 0,1 1 0,-1-1 0,1 1 0,2-3 0,0 2 0,0 0 0,0 0 0,0 0 0,0 1 0,0 0 0,1-1 0,-1 1 0,1 1 0,-1-1 0,6-1 0,11-1 0,0 2 0,0 0 0,0 0 0,22 3 0,-30-1 0,-8 1 0,1 0 0,-1 0 0,1 1 0,-1-1 0,1 1 0,-1 0 0,0 1 0,0-1 0,0 1 0,0 0 0,6 6 0,-10-8 0,1 0 0,-1 0 0,0 0 0,0 0 0,0 0 0,0 0 0,0 1 0,0-1 0,0 0 0,-1 1 0,1-1 0,0 1 0,-1-1 0,1 0 0,-1 1 0,0-1 0,1 1 0,-1 2 0,0-3 0,-1 1 0,1-1 0,-1 1 0,1-1 0,-1 1 0,0-1 0,0 1 0,0-1 0,0 0 0,1 0 0,-2 1 0,1-1 0,0 0 0,0 0 0,0 0 0,0 0 0,-1 0 0,1 0 0,-1-1 0,1 1 0,0 0 0,-3 0 0,-41 21 0,-87 38 0,100-48 0,7-2 0,-34 8 0,161-14 0,2-4 0,-115-10 0,-11 0 0,5 7 0,0 0 0,-28 1 0,35 2 0,0 1 0,0-2 0,0 0 0,-1 0 0,1-1 0,1 0 0,-1 0 0,0-1 0,0-1 0,1 1 0,-11-7 0,21 10 0,-1 0 0,0 0 0,0 0 0,0 0 0,0 0 0,0 0 0,0 0 0,0 0 0,0 0 0,0 0 0,0 0 0,1 0 0,-1 0 0,0 0 0,0-1 0,0 1 0,0 0 0,0 0 0,0 0 0,0 0 0,0 0 0,0 0 0,0 0 0,0 0 0,0 0 0,0 0 0,0 0 0,0-1 0,0 1 0,0 0 0,0 0 0,0 0 0,0 0 0,0 0 0,0 0 0,0 0 0,0 0 0,0 0 0,0 0 0,0-1 0,0 1 0,0 0 0,0 0 0,0 0 0,0 0 0,0 0 0,0 0 0,0 0 0,0 0 0,0 0 0,0 0 0,0 0 0,0-1 0,0 1 0,-1 0 0,1 0 0,0 0 0,0 0 0,0 0 0,0 0 0,0 0 0,0 0 0,0 0 0,0 0 0,0 0 0,-1 0 0,14 0 0,19 3 0,-30-3 0,42 6 0,58 6 0,-125-12 0,-36-2 0,56 1 0,1 1 0,-1 0 0,0-1 0,0 0 0,1 0 0,-1 0 0,1 0 0,-1 0 0,1 0 0,-1-1 0,1 1 0,0-1 0,-1 1 0,1-1 0,0 0 0,-3-4 0,5 6 0,0 0 0,-1-1 0,1 1 0,0 0 0,0-1 0,0 1 0,0 0 0,0 0 0,0-1 0,0 1 0,0 0 0,0-1 0,-1 1 0,1 0 0,0-1 0,1 1 0,-1 0 0,0 0 0,0-1 0,0 1 0,0 0 0,0-1 0,0 1 0,0 0 0,0-1 0,0 1 0,1 0 0,-1 0 0,0-1 0,0 1 0,0 0 0,1 0 0,-1 0 0,0-1 0,0 1 0,0 0 0,1 0 0,-1 0 0,0-1 0,1 1 0,-1 0 0,0 0 0,0 0 0,1 0 0,-1 0 0,0 0 0,1 0 0,-1 0 0,0 0 0,1 0 0,-1 0 0,0 0 0,0 0 0,1 0 0,-1 0 0,0 0 0,1 0 0,19 1 0,-3 6 0,-15-5 0,1-1 0,0 1 0,-1-1 0,1 0 0,0 0 0,0 0 0,0-1 0,0 1 0,0 0 0,0-1 0,-1 0 0,1 0 0,0 0 0,0 0 0,0 0 0,5-2 0,-8 2 0,0 0 0,0 0 0,0-1 0,1 1 0,-1 0 0,0 0 0,0-1 0,0 1 0,0 0 0,0-1 0,1 1 0,-1 0 0,0-1 0,0 1 0,0 0 0,0-1 0,0 1 0,0 0 0,0-1 0,0 1 0,0 0 0,0 0 0,0-1 0,-1 1 0,1 0 0,0-1 0,0 1 0,0 0 0,0-1 0,0 1 0,-1 0 0,1 0 0,0-1 0,0 1 0,0 0 0,-1 0 0,1-1 0,0 1 0,-1 0 0,-12-13 0,10 10 0,16 10 0,11 10 0,-21-16 0,-8-5 0,-6-6 0,-7-5 0,0 2 0,-1 0 0,0 2 0,-1 0 0,-29-12 0,44 22 0,-14-7 0,17 6 0,11 4 0,-1 1 0,1 0 0,-1 0 0,0 1 0,-1 1 0,1-1 0,13 11 0,-12-8 0,0 0 0,1-1 0,18 8 0,-25-12 0,0-1 0,0 0 0,0-1 0,0 1 0,1 0 0,-1-1 0,0 0 0,0 0 0,0 0 0,1 0 0,-1 0 0,0-1 0,0 1 0,1-1 0,-1 0 0,0 0 0,4-2 0,1 0 0,1 0 0,-1-1 0,-1 0 0,1-1 0,0 0 0,-1 0 0,0-1 0,0 1 0,-1-1 0,0-1 0,0 1 0,0-1 0,-1 0 0,7-11 0,-8 10 0,1 0 0,1 1 0,0 0 0,12-13 0,-13 15 0,0 0 0,0 0 0,0 0 0,-1-1 0,0 1 0,0-1 0,-1 0 0,1 0 0,4-13 0,2-8 0,-8 22 0,1 0 0,-1 0 0,-1 0 0,1-1 0,-1 1 0,1-7 0,-2 10 0,0 0 0,0 1 0,0-1 0,-1 1 0,1-1 0,0 1 0,-1-1 0,1 1 0,-1-1 0,0 1 0,1 0 0,-1-1 0,0 1 0,0 0 0,0-1 0,0 1 0,0 0 0,0 0 0,0 0 0,0 0 0,0 0 0,-1 0 0,1 0 0,0 1 0,-1-1 0,-2-1 0,0 0 0,0 0 0,-1 0 0,1 0 0,-1 1 0,1-1 0,-1 1 0,0 0 0,1 0 0,-1 1 0,0 0 0,0-1 0,1 2 0,-1-1 0,-9 2 0,11-1 0,0 0 0,1 1 0,-1-1 0,0 1 0,1 0 0,-1 0 0,1 0 0,0 0 0,-1 0 0,1 0 0,0 0 0,0 1 0,1-1 0,-1 1 0,1 0 0,-1-1 0,1 1 0,0 0 0,0 0 0,0 0 0,0 0 0,0 0 0,1 0 0,-1 3 0,-10 42 0,-32 83 0,39-122 0,1 11 0,0-5 0,-2-27 0,4 6 0,-1 0 0,1 0 0,-1 1 0,-1-1 0,1 1 0,-1-1 0,1 1 0,-2 0 0,1 0 0,0 0 0,-1 1 0,0-1 0,0 1 0,0 0 0,-1 0 0,0 0 0,1 0 0,-1 1 0,0 0 0,-1 0 0,1 0 0,0 1 0,-8-3 0,68 24 0,-33-10 0,40 9 0,-62-18 0,1 0 0,0 0 0,0 1 0,0-1 0,-1 0 0,1 0 0,0 0 0,0 0 0,0 0 0,-1 0 0,1 0 0,0 0 0,0-1 0,0 1 0,-1 0 0,1 0 0,0-1 0,0 1 0,-1 0 0,1-1 0,0 1 0,-1-1 0,1 1 0,0-1 0,-1 1 0,1-1 0,-1 0 0,2 0 0,-1-1 0,-1 0 0,1 0 0,-1 0 0,1 0 0,-1 0 0,0 1 0,0-1 0,1 0 0,-1 0 0,-1 0 0,1-4 0,-2-5 0,-1 0 0,0 0 0,-5-12 0,8 21 0,-4-7 0,1-1 0,-2 1 0,1 0 0,-1 1 0,0-1 0,-1 1 0,0 0 0,-7-8 0,12 16 0,1 0 0,0-1 0,0 1 0,0 0 0,0 0 0,-1 0 0,1 0 0,0 0 0,0 0 0,0-1 0,-1 1 0,1 0 0,0 0 0,0 0 0,0 0 0,-1 0 0,1 0 0,0 0 0,0 0 0,0 0 0,-1 0 0,1 0 0,0 0 0,0 0 0,-1 0 0,1 0 0,0 0 0,0 0 0,0 0 0,-1 0 0,1 0 0,0 1 0,0-1 0,0 0 0,-1 0 0,1 0 0,0 0 0,0 0 0,0 1 0,-1-1 0,-5 13 0,-2 24 0,6-28 0,-16 42 0,14-40 0,-1 1 0,2-1 0,-1 1 0,2 0 0,-2 13 0,2-14 0,0 1 0,-1-1 0,-4 14 0,-5 24 0,11-44 0,0-1 0,0 1 0,1-1 0,0 1 0,0 0 0,0-1 0,2 9 0,-1-10 0,0 0 0,1-1 0,-1 1 0,0-1 0,1 0 0,0 1 0,-1-1 0,1 0 0,0 0 0,0 0 0,1 0 0,-1 0 0,4 2 0,-6-4 0,0 0 0,0 0 0,0 0 0,0 0 0,0 0 0,0-1 0,0 1 0,0 0 0,0 0 0,0 0 0,1 0 0,-1 0 0,0 0 0,0 0 0,0 0 0,0 0 0,0 0 0,0 0 0,0 0 0,0 0 0,0 0 0,0 0 0,0 0 0,0 0 0,0 0 0,1 0 0,-1-1 0,0 1 0,0 0 0,0 0 0,0 0 0,0 0 0,0 0 0,0 0 0,0 0 0,0 0 0,0 1 0,0-1 0,1 0 0,-1 0 0,0 0 0,0 0 0,0 0 0,0 0 0,0 0 0,0 0 0,0 0 0,0 0 0,0 0 0,0 0 0,0 0 0,0 0 0,0 0 0,1 0 0,-8-12 0,-19-27 0,15 23 0,7 11 0,1 1 0,-1 0 0,0 0 0,0 0 0,0 1 0,0-1 0,0 1 0,-1 0 0,-7-3 0,8 4 0,1 0 0,0 1 0,0 0 0,-1 0 0,1 0 0,-1 0 0,1 0 0,-1 1 0,1 0 0,-1-1 0,1 1 0,-1 1 0,1-1 0,-1 0 0,-5 2 0,8-2 0,0 1 0,1-1 0,-1 0 0,1 0 0,-1 0 0,0 1 0,1-1 0,-1 0 0,1 0 0,-1 1 0,1-1 0,-1 1 0,1-1 0,-1 0 0,1 1 0,-1-1 0,1 1 0,-1-1 0,1 1 0,0-1 0,-1 1 0,1-1 0,0 1 0,0 0 0,-1-1 0,1 1 0,0-1 0,0 1 0,0 0 0,0-1 0,0 1 0,0 0 0,0 0 0,0 1 0,1-1 0,0 1 0,-1 0 0,1-1 0,0 1 0,0-1 0,0 1 0,0-1 0,1 1 0,-1-1 0,2 2 0,40 28 0,-23-20 0,0-1 0,24 7 0,-43-17 0,-1 0 0,1 0 0,-1-1 0,0 1 0,1 0 0,-1 0 0,0-1 0,0 1 0,1-1 0,-1 1 0,0 0 0,0-1 0,1 1 0,-1 0 0,0-1 0,0 1 0,0-1 0,0 1 0,0-1 0,0 1 0,0 0 0,0-1 0,0 1 0,0-1 0,0 1 0,0-1 0,0 1 0,0-1 0,0 1 0,0 0 0,0-1 0,0 1 0,-1-1 0,1 0 0,-4-27 0,2 17 0,0-8 0,1 1 0,1 0 0,0 0 0,2-1 0,4-25 0,-3 33 0,0 0 0,0 0 0,1 0 0,0 1 0,1 0 0,0 0 0,1 0 0,0 0 0,1 1 0,8-10 0,-12 16 0,1-1 0,-1 1 0,1 0 0,0-1 0,0 2 0,0-1 0,0 0 0,0 1 0,1 0 0,-1 0 0,1 0 0,-1 1 0,10-2 0,-11 2 0,-1 1 0,1 0 0,-1 0 0,1 1 0,0-1 0,-1 1 0,1-1 0,-1 1 0,1 0 0,-1 0 0,1 0 0,-1 0 0,0 0 0,0 0 0,1 1 0,-1-1 0,0 1 0,0-1 0,0 1 0,-1 0 0,1 0 0,0 0 0,-1 0 0,1 0 0,-1 0 0,1 1 0,0 3 0,16 22 0,1 0 0,1-2 0,2 0 0,42 41 0,-46-49 0,-13-13 0,1 0 0,0 1 0,-1 0 0,0 0 0,4 7 0,-8-13 0,-1 1 0,1-1 0,-1 1 0,0 0 0,1-1 0,-1 1 0,0 0 0,0-1 0,0 1 0,1 0 0,-1-1 0,0 1 0,0 0 0,0-1 0,0 1 0,0 0 0,0 0 0,0-1 0,-1 1 0,1 0 0,0 0 0,-1 0 0,0 0 0,0 0 0,0-1 0,1 1 0,-1-1 0,0 1 0,0-1 0,0 1 0,0-1 0,0 1 0,0-1 0,0 0 0,0 0 0,0 1 0,0-1 0,0 0 0,0 0 0,0 0 0,-2-1 0,-1 1 0,1 0 0,0-1 0,-1 1 0,1-1 0,0 0 0,0 0 0,0-1 0,-1 1 0,1-1 0,1 1 0,-1-1 0,0 0 0,0 0 0,1 0 0,-1 0 0,1-1 0,-1 1 0,1-1 0,0 0 0,-3-4 0,-3-7 0,0 1 0,1-1 0,-6-16 0,12 27 0,-57-123 0,56 122 0,1-1 0,-1 0 0,1 0 0,0 1 0,1-1 0,-1 0 0,1 0 0,0 0 0,0 0 0,0 0 0,0 0 0,2-5 0,-1 8 0,-1 1 0,1-1 0,-1 1 0,1 0 0,-1-1 0,1 1 0,0 0 0,-1-1 0,1 1 0,0 0 0,0 0 0,0 0 0,0 0 0,0 0 0,0 0 0,0 0 0,1 0 0,0 0 0,0 0 0,0 1 0,-1-1 0,1 1 0,0 0 0,0 0 0,0 0 0,-1 0 0,1 0 0,0 0 0,0 0 0,-1 1 0,1-1 0,0 0 0,-1 1 0,1 0 0,0-1 0,-1 1 0,4 2 0,8 6 0,0 0 0,0 1 0,-1 1 0,-1 0 0,0 1 0,15 20 0,7 6 0,-28-32 0,-1 0 0,0 1 0,0 0 0,0-1 0,-1 1 0,3 9 0,-6-15 0,0-1 0,-1 1 0,1-1 0,0 1 0,0 0 0,-1-1 0,1 1 0,0-1 0,-1 1 0,1-1 0,0 1 0,-1-1 0,1 1 0,-1-1 0,1 0 0,-1 1 0,1-1 0,-1 0 0,1 1 0,-1-1 0,0 0 0,1 0 0,-1 1 0,1-1 0,-1 0 0,1 0 0,-1 0 0,0 0 0,1 0 0,-1 0 0,0 0 0,1 0 0,-1 0 0,1 0 0,-1 0 0,0 0 0,0-1 0,-28 1 0,18-2 0,-1-1 0,1-1 0,0 1 0,0-2 0,1 1 0,-1-2 0,1 1 0,0-1 0,-13-11 0,-34-18 0,27 19 0,23 11 0,-1 1 0,0-1 0,0 2 0,0-1 0,-1 1 0,1 0 0,-16-3 0,24 7 0,0-1 0,-1 1 0,1-1 0,0 1 0,0-1 0,0 0 0,0 1 0,0-1 0,0 1 0,0-1 0,0 1 0,0-1 0,0 1 0,0-1 0,0 1 0,1-1 0,-1 0 0,0 1 0,0-1 0,0 1 0,1-1 0,-1 1 0,0-1 0,0 0 0,1 1 0,-1-1 0,0 0 0,1 1 0,-1-1 0,0 0 0,1 0 0,-1 1 0,1-1 0,-1 0 0,16 17 0,22 9 0,-17-11 0,0-1 0,0-1 0,1-1 0,36 13 0,7 3 0,-65-28 0,0 0 0,0 0 0,-1 1 0,1-1 0,0 0 0,0 0 0,0 0 0,0 0 0,0 0 0,-1 0 0,1 1 0,0-1 0,0 0 0,0 0 0,0 0 0,0 0 0,0 0 0,0 1 0,0-1 0,0 0 0,-1 0 0,1 0 0,0 0 0,0 1 0,0-1 0,0 0 0,0 0 0,0 0 0,0 1 0,0-1 0,0 0 0,0 0 0,0 0 0,1 0 0,-1 1 0,0-1 0,0 0 0,0 0 0,0 0 0,0 0 0,0 1 0,0-1 0,0 0 0,0 0 0,1 0 0,-1 0 0,0 0 0,0 0 0,0 1 0,0-1 0,0 0 0,1 0 0,-1 0 0,0 0 0,-17 0 0,-91-39 0,108 39 0,0 0 0,0 0 0,0 0 0,0 0 0,-1 0 0,1 0 0,0 0 0,0 0 0,0 0 0,0 0 0,0 0 0,-1 0 0,1 0 0,0 0 0,0 0 0,0 0 0,0 0 0,0 0 0,-1 0 0,1 0 0,0 0 0,0 0 0,0 0 0,0 0 0,0 0 0,0 0 0,-1-1 0,1 1 0,0 0 0,0 0 0,0 0 0,0 0 0,0 0 0,0 0 0,0 0 0,0-1 0,0 1 0,0 0 0,0 0 0,0 0 0,-1 0 0,1 0 0,0-1 0,0 1 0,0 0 0,0 0 0,0 0 0,0 0 0,0 0 0,0-1 0,0 1 0,0 0 0,1 0 0,-1 0 0,0 0 0,0 0 0,0 0 0,0-1 0,0 1 0,0 0 0,0 0 0,0 0 0,0 0 0,0 0 0,0 0 0,1-1 0,14-1 0,21 2 0,-9 6 0,-1 2 0,1 0 0,26 13 0,-41-16 0,10 4 0,-2-1 0,35 10 0,-51-16 0,5 0 0,0 0 0,0 0 0,14 8 0,-54-7 0,17-5 0,0-1 0,0 0 0,0 0 0,1-1 0,0-1 0,-19-9 0,1-3 0,-42-27 0,69 40 0,0 0 0,0 0 0,1 0 0,-1-1 0,1 1 0,0-1 0,0 1 0,1-1 0,-1 0 0,1 0 0,0-1 0,1 1 0,-2-6 0,2 9 0,1-1 0,-1 1 0,1-1 0,0 1 0,0-1 0,0 1 0,0-1 0,0 1 0,1-1 0,-1 1 0,1-1 0,0 1 0,1-4 0,-1 5 0,-1-1 0,1 1 0,0 0 0,0 0 0,0 0 0,1-1 0,-1 1 0,0 0 0,0 1 0,1-1 0,-1 0 0,0 0 0,1 0 0,-1 1 0,1-1 0,-1 1 0,1-1 0,-1 1 0,1 0 0,-1-1 0,1 1 0,0 0 0,1 0 0,2 0 0,0 1 0,0-1 0,0 1 0,0 0 0,0 1 0,0-1 0,0 1 0,-1 0 0,1 0 0,-1 0 0,1 1 0,-1 0 0,0-1 0,7 8 0,6 5 0,-2 0 0,15 20 0,-17-21 0,-13-14 0,0 0 0,0 0 0,0 1 0,0-1 0,1 0 0,-1 0 0,0 0 0,0 0 0,0 0 0,0 0 0,0 0 0,0 0 0,0 0 0,0 0 0,0 0 0,0 0 0,0 1 0,0-1 0,0 0 0,1 0 0,-1 0 0,0 0 0,0 0 0,0 0 0,0 0 0,0 1 0,0-1 0,0 0 0,0 0 0,0 0 0,0 0 0,0 0 0,0 0 0,0 0 0,0 0 0,-1 1 0,1-1 0,0 0 0,0 0 0,0 0 0,0 0 0,0 0 0,0 0 0,0 0 0,0 0 0,0 0 0,0 1 0,0-1 0,0 0 0,0 0 0,-1 0 0,1 0 0,0 0 0,0 0 0,0 0 0,0 0 0,0 0 0,0 0 0,0 0 0,0 0 0,-1 0 0,1 0 0,0 0 0,0 0 0,0 0 0,-13-1 0,-12-6 0,14 2 0,0-1 0,0 0 0,-16-13 0,24 17 0,0-1 0,-1 1 0,1-1 0,0 0 0,1 0 0,-1 0 0,0 0 0,1-1 0,0 1 0,0-1 0,0 1 0,0-1 0,0 0 0,-1-6 0,3 9 0,0 1 0,0 0 0,0 0 0,0-1 0,-1 1 0,1 0 0,0-1 0,0 1 0,0 0 0,0 0 0,0-1 0,0 1 0,1 0 0,-1 0 0,0-1 0,0 1 0,0 0 0,0-1 0,0 1 0,0 0 0,0 0 0,0 0 0,1-1 0,-1 1 0,0 0 0,0 0 0,0-1 0,1 1 0,-1 0 0,0 0 0,0 0 0,0 0 0,1-1 0,-1 1 0,0 0 0,0 0 0,1 0 0,-1 0 0,0 0 0,0 0 0,1 0 0,-1 0 0,15 5 0,11 15 0,-17-7 0,-1 1 0,-1 0 0,0 0 0,0 0 0,5 24 0,-11-36 0,0-1 0,0 1 0,-1 0 0,1-1 0,-1 1 0,0 0 0,1 0 0,-1-1 0,0 1 0,0 0 0,0 0 0,0-1 0,-1 1 0,1 0 0,0 0 0,-1-1 0,1 1 0,-1 0 0,1-1 0,-1 1 0,0-1 0,0 1 0,0-1 0,0 1 0,-2 1 0,2-2 0,-1 0 0,1 0 0,-1-1 0,1 1 0,-1 0 0,0-1 0,1 0 0,-1 1 0,0-1 0,1 0 0,-1 0 0,0 0 0,0 0 0,1 0 0,-1 0 0,0-1 0,1 1 0,-1 0 0,0-1 0,1 0 0,-1 1 0,1-1 0,-1 0 0,1 0 0,-1 1 0,1-1 0,-2-2 0,-5-2 0,0-2 0,0 1 0,1-1 0,-1 0 0,-9-13 0,14 17 0,1 0 0,-1-1 0,1 1 0,0-1 0,0 1 0,0-1 0,1 1 0,-1-1 0,1 0 0,0 0 0,0 0 0,0 0 0,1 0 0,-1 0 0,1 0 0,0-6 0,0 9 0,0 1 0,0-1 0,0 1 0,0-1 0,0 1 0,0-1 0,1 1 0,-1-1 0,0 1 0,0-1 0,0 1 0,1-1 0,-1 1 0,0 0 0,0-1 0,1 1 0,-1-1 0,0 1 0,1 0 0,-1-1 0,1 1 0,-1 0 0,0-1 0,1 1 0,-1 0 0,1 0 0,-1 0 0,1-1 0,-1 1 0,1 0 0,-1 0 0,1 0 0,-1 0 0,1 0 0,0 0 0,18 10 0,13 25 0,-30-32 0,25 42 0,-27-44 0,1 0 0,-1 0 0,1 0 0,-1 0 0,0 0 0,1 1 0,-1-1 0,0 0 0,0 0 0,0 0 0,0 0 0,0 1 0,0-1 0,0 0 0,-1 1 0,1-1 0,0-1 0,-1 1 0,1-1 0,-1 1 0,1-1 0,-1 0 0,0 1 0,1-1 0,-1 0 0,1 1 0,-1-1 0,0 0 0,1 0 0,-1 1 0,1-1 0,-1 0 0,0 0 0,1 0 0,-1 0 0,0 0 0,1 0 0,-1 0 0,0 0 0,1 0 0,-1-1 0,0 1 0,1 0 0,-1 0 0,1 0 0,-2-1 0,-1 0 0,1 0 0,-1 0 0,0-1 0,1 1 0,-1-1 0,1 1 0,0-1 0,-1 0 0,1 0 0,0 0 0,0 0 0,0 0 0,0 0 0,-2-5 0,-18-38 0,22 45 0,-1-1 0,1 1 0,0 0 0,0-1 0,0 1 0,0 0 0,0-1 0,-1 1 0,1-1 0,0 1 0,0 0 0,0-1 0,0 1 0,0-1 0,0 1 0,0 0 0,0-1 0,1 1 0,-1 0 0,0-1 0,0 1 0,0-1 0,0 1 0,0 0 0,1-1 0,-1 1 0,0 0 0,0-1 0,0 1 0,1 0 0,-1 0 0,0-1 0,1 1 0,-1 0 0,0 0 0,1-1 0,-1 1 0,0 0 0,1 0 0,-1 0 0,0 0 0,1 0 0,-1-1 0,0 1 0,1 0 0,-1 0 0,1 0 0,-1 0 0,0 0 0,1 0 0,-1 0 0,1 0 0,-1 0 0,0 0 0,1 1 0,-1-1 0,0 0 0,1 0 0,-1 0 0,1 1 0,1-1 0,0 0 0,0 1 0,-1-1 0,1 1 0,0 0 0,0 0 0,-1-1 0,1 1 0,0 0 0,-1 0 0,1 1 0,1 0 0,-37-29 0,21 14 0,2-2 0,0 1 0,0-1 0,1-1 0,-15-32 0,25 47 0,-1 0 0,1 0 0,-1 0 0,1 0 0,-1 0 0,1-1 0,0 1 0,-1 0 0,1 0 0,0 0 0,0 0 0,0-1 0,0 1 0,0 0 0,0 0 0,0 0 0,0-1 0,1 0 0,-1 1 0,1 1 0,-1-1 0,0 1 0,1-1 0,-1 1 0,1-1 0,-1 1 0,1-1 0,0 1 0,-1 0 0,1-1 0,-1 1 0,1 0 0,0 0 0,-1-1 0,1 1 0,0 0 0,-1 0 0,1 0 0,-1 0 0,1 0 0,0 0 0,0 0 0,3 0 0,-1 0 0,1 1 0,-1 0 0,1 0 0,-1 0 0,1 0 0,-1 0 0,0 0 0,1 1 0,4 3 0,1 2 0,0 0 0,-1 1 0,10 11 0,-16-17 0,0 0 0,0 1 0,0-1 0,0 1 0,0 0 0,-1-1 0,1 1 0,-1 0 0,0 0 0,0 0 0,0 0 0,0 0 0,0 0 0,0 1 0,-1-1 0,0 3 0,0-5 0,0 0 0,0 0 0,0 0 0,-1 0 0,1 0 0,0 0 0,-1 0 0,1 0 0,-1 0 0,1 0 0,-1 0 0,1 0 0,-1 0 0,0-1 0,1 1 0,-1 0 0,0 0 0,0-1 0,0 1 0,0 0 0,1-1 0,-1 1 0,0-1 0,-1 1 0,-1 0 0,1-1 0,0 0 0,0 1 0,-1-1 0,1 0 0,0 0 0,0 0 0,-1 0 0,1-1 0,-5 0 0,3-1 0,-1 1 0,0-1 0,0 0 0,1 0 0,-1 0 0,1-1 0,-1 0 0,1 0 0,-7-6 0,9 6 0,0 0 0,-1-1 0,1 1 0,1-1 0,-1 0 0,0 0 0,1 1 0,0-1 0,0 0 0,0 0 0,1 0 0,-1 0 0,1 0 0,0 0 0,0-1 0,1-7 0,-1 10 0,1-1 0,-1 1 0,1-1 0,-1 0 0,1 1 0,0-1 0,0 1 0,0 0 0,1-1 0,-1 1 0,0 0 0,1-1 0,-1 1 0,1 0 0,0 0 0,0 1 0,0-1 0,0 0 0,0 0 0,0 1 0,1 0 0,-1-1 0,0 1 0,1 0 0,-1 0 0,3-1 0,30-2 0,-34 4 0,1 0 0,-1 0 0,1 0 0,-1 0 0,1 0 0,-1 0 0,1 0 0,-1 1 0,0-1 0,1 1 0,-1-1 0,1 1 0,-1-1 0,0 1 0,1 0 0,-1-1 0,0 1 0,0 0 0,3 2 0,-34-5 0,-209-2 0,186 5 0,293-15 0,-218 11 0,-20 0 0,-14 0 0,-42-2 0,-1 2 0,-54 6 0,12-1 0,64-4 0,25 2 0,31 4 0,111 8 0,-47 12 0,-169-28 0,52 0 0,0 1 0,-60 2 0,-9 0 0,91 0 0,8-1 0,14-4 0,26-3 0,-40 9 0,55-3 0,-45 3 0,1 0 0,-1-1 0,20-4 0,-30 5 0,1 0 0,-1 0 0,0 0 0,0 0 0,0 0 0,1 0 0,-1 0 0,0 0 0,0 0 0,0 0 0,1 0 0,-1 0 0,0 0 0,0 0 0,0 0 0,1 0 0,-1 0 0,0 0 0,0-1 0,0 1 0,0 0 0,0 0 0,1 0 0,-1 0 0,0 0 0,0-1 0,0 1 0,0 0 0,0 0 0,0 0 0,0-1 0,1 1 0,-1 0 0,0 0 0,0 0 0,0-1 0,0 1 0,0 0 0,0 0 0,0 0 0,0-1 0,0 1 0,0 0 0,0 0 0,0-1 0,-10-6 0,-15-2 0,7 6 0,-1-2 0,1 1 0,-34-15 0,-13-1 0,121 16 0,-48 4 0,9 0 0,1 0 0,0 1 0,0 1 0,0 0 0,28 9 0,-11-2 0,-33-8 0,-1-1 0,1 1 0,0-1 0,0 0 0,0 0 0,0 0 0,0 0 0,-1 0 0,1 0 0,0 0 0,0-1 0,0 1 0,0-1 0,-1 1 0,5-3 0,-8 2 0,0 1 0,1-1 0,-1 0 0,1 0 0,-1 1 0,0-1 0,0 1 0,1-1 0,-1 1 0,-3 0 0,-133-3 0,94 4 0,96 10 0,17-4 0,49 1 0,-103-7 0,0 0 0,0 1 0,25 7 0,-25-5 0,1 0 0,-1-2 0,22 2 0,105-5 0,-183 1 0,20 2 0,-1-2 0,1-1 0,0 0 0,0-1 0,-32-9 0,53 11 0,0 0 0,0 0 0,0 0 0,0 0 0,0 0 0,0 0 0,-1 1 0,1-1 0,0 0 0,0 0 0,0 0 0,0-1 0,0 1 0,0 0 0,0 0 0,-1 0 0,1 0 0,0 0 0,0 0 0,0 0 0,0 0 0,0 0 0,0 0 0,0 0 0,0 0 0,-1 0 0,1 0 0,0 0 0,0 0 0,0-1 0,0 1 0,0 0 0,0 0 0,0 0 0,0 0 0,0 0 0,0 0 0,0 0 0,0 0 0,0-1 0,0 1 0,0 0 0,0 0 0,0 0 0,0 0 0,0 0 0,0 0 0,0 0 0,0-1 0,0 1 0,0 0 0,0 0 0,0 0 0,0 0 0,0 0 0,0 0 0,0 0 0,0 0 0,0-1 0,0 1 0,0 0 0,0 0 0,0 0 0,11-4 0,15-1 0,-5 4 0,-4 0 0,0 0 0,0-1 0,0-1 0,19-5 0,-31 6 0,10-4 0,-29 2 0,-11 1 0,1-2 0,0 0 0,-25-10 0,46 14 0,1 0 0,-1 0 0,0 0 0,0 1 0,0-1 0,1 1 0,-1 0 0,0 0 0,0 0 0,0 0 0,0 0 0,0 0 0,1 1 0,-7 1 0,9-2 0,0 0 0,0 0 0,0 0 0,0 0 0,0 0 0,-1 0 0,1 0 0,0 0 0,0 0 0,0 1 0,0-1 0,0 0 0,0 0 0,0 0 0,0 0 0,-1 0 0,1 0 0,0 0 0,0 1 0,0-1 0,0 0 0,0 0 0,0 0 0,0 0 0,0 0 0,0 0 0,0 1 0,0-1 0,0 0 0,0 0 0,0 0 0,0 0 0,0 0 0,0 1 0,0-1 0,0 0 0,0 0 0,0 0 0,0 0 0,0 0 0,0 1 0,0-1 0,0 0 0,0 0 0,0 0 0,1 0 0,-1 0 0,0 0 0,0 0 0,0 1 0,0-1 0,0 0 0,0 0 0,0 0 0,1 0 0,11 6 0,16-1 0,-27-4 0,19 0 0,0 1 0,-1 2 0,24 6 0,-33-8 0,0 0 0,1 0 0,14 0 0,19 3 0,-44-5 0,0 0 0,0 0 0,0 0 0,0 0 0,0 0 0,0 0 0,0 0 0,0 0 0,0 1 0,0-1 0,0 0 0,0 0 0,0 0 0,0 0 0,0 0 0,0 0 0,0 0 0,0 0 0,0 0 0,0 0 0,0 1 0,0-1 0,0 0 0,0 0 0,0 0 0,0 0 0,0 0 0,0 0 0,0 0 0,0 0 0,0 0 0,0 0 0,0 0 0,0 0 0,0 1 0,0-1 0,1 0 0,-1 0 0,0 0 0,0 0 0,0 0 0,0 0 0,0 0 0,0 0 0,0 0 0,0 0 0,-15 3 0,-22 1 0,-60-6 0,50 0 0,-76 6 0,79 9 0,36-10 0,0-1 0,0 1 0,-17 1 0,10-2 0,5-1 0,22-3 0,-10 2 0,1-1 0,-1 0 0,0 1 0,0-1 0,0 0 0,0 0 0,0-1 0,0 1 0,0 0 0,0-1 0,0 1 0,0-1 0,-1 1 0,1-1 0,-1 0 0,1 0 0,-1 0 0,0 0 0,0 0 0,0 0 0,0 0 0,0 0 0,0 0 0,0 0 0,0-4 0,0 3 0,0 1 0,0-1 0,0 0 0,0 1 0,0-1 0,1 0 0,-1 1 0,1 0 0,0-1 0,0 1 0,0 0 0,0 0 0,0 0 0,0 0 0,0 0 0,1 0 0,-1 1 0,4-2 0,0 1 0,1 0 0,-1 1 0,1-1 0,-1 2 0,1-1 0,0 1 0,-1 0 0,1 0 0,7 2 0,60 15 0,-35-6 0,-34-9 0,-1 0 0,1 0 0,-1 0 0,0 1 0,0-1 0,0 1 0,0 0 0,-1 1 0,1-1 0,-1 0 0,0 1 0,0 0 0,0 0 0,0 0 0,-1 0 0,1 0 0,-1 1 0,0-1 0,-1 1 0,1-1 0,-1 1 0,0 0 0,0 0 0,0-1 0,-1 1 0,1 8 0,-2-11 0,0 0 0,1-1 0,-1 1 0,0-1 0,0 1 0,0-1 0,0 1 0,0-1 0,-1 0 0,1 0 0,0 1 0,-1-1 0,1 0 0,0 0 0,-1 0 0,1 0 0,-1-1 0,0 1 0,1 0 0,-1-1 0,0 1 0,1-1 0,-1 1 0,0-1 0,0 0 0,1 0 0,-1 0 0,0 0 0,0 0 0,1 0 0,-1 0 0,-2-1 0,-5 0 0,1 0 0,-1 0 0,0-1 0,0 0 0,-8-4 0,4 1 0,-1-1 0,1 0 0,-1-1 0,2-1 0,-1 0 0,-15-14 0,9 9 0,-11-10 0,29 22 0,0 0 0,0 0 0,0 0 0,0 0 0,1-1 0,-1 1 0,0 0 0,0 0 0,1-1 0,-1 1 0,1 0 0,-1-1 0,1 1 0,0 0 0,-1-1 0,1 1 0,0-1 0,0 1 0,0 0 0,0-1 0,0-1 0,1 2 0,0 0 0,0-1 0,0 1 0,-1 0 0,1 0 0,0 0 0,0 1 0,0-1 0,1 0 0,-1 0 0,0 0 0,0 1 0,0-1 0,1 1 0,-1-1 0,0 1 0,0-1 0,1 1 0,-1 0 0,0-1 0,1 1 0,-1 0 0,1 0 0,-1 0 0,0 0 0,1 0 0,-1 1 0,0-1 0,1 0 0,-1 1 0,2 0 0,44 11 0,-30-5 0,0 2 0,16 10 0,-5-3 0,-15-10 0,0 0 0,0-1 0,0 0 0,1-1 0,0-1 0,0 0 0,24 1 0,-36-4 0,0 0 0,0 1 0,0-1 0,1 1 0,-1-1 0,0 1 0,0 0 0,-1 0 0,1-1 0,0 2 0,0-1 0,0 0 0,-1 0 0,1 0 0,0 1 0,-1-1 0,1 1 0,-1 0 0,0-1 0,1 1 0,-1 0 0,0 0 0,0-1 0,0 1 0,0 0 0,-1 0 0,1 0 0,0 0 0,-1 0 0,0 0 0,1 1 0,-1-1 0,0 2 0,1 9 0,-2 0 0,1 0 0,-2 0 0,-3 18 0,1-10 0,4-13 0,0 1 0,0-1 0,1 1 0,0-1 0,1 0 0,0 1 0,0-1 0,6 13 0,8 37 0,-12-38-77,-1 4 265,-3-23-237,0 0-1,-1 0 1,1-1 0,-1 1 0,1 0 0,-1-1-1,0 1 1,1-1 0,-1 1 0,0-1 0,1 1-1,-1-1 1,0 1 0,0-1 0,1 0 0,-1 1 0,0-1-1,0 0 1,0 1 0,0-1 0,1 0 0,-1 0-1,0 0 1,0 0 0,0 0 0,0 0 0,1 0-1,-1 0 1,-1-1 0,-11 1-6777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21:00:11.43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21:00:12.373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21:00:12.56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21:00:14.995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21:00:15.981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21:00:16.522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20T21:00:17.089"/>
    </inkml:context>
    <inkml:brush xml:id="br0">
      <inkml:brushProperty name="width" value="0.05" units="cm"/>
      <inkml:brushProperty name="height" value="0.3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0T20:28:18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eebc273f4e_0_19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eebc273f4e_0_19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eebc273f4e_0_19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eebc273f4e_0_19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eebc273f4e_0_19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eebc273f4e_0_19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https://thenerdstash.com/overwatch-2-season-3-release-date-map-rewards-more/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eebc273f4e_0_19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eebc273f4e_0_19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eebc273f4e_0_19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eebc273f4e_0_19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255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eebc273f4e_0_19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eebc273f4e_0_19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508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eebc273f4e_0_19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eebc273f4e_0_19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https://nordic.ign.com/overwatch-2/55167/gallery/overwatch-2-pvp-beta-screenshots?p=1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ea901b647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ea901b647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eebc273f4e_0_19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eebc273f4e_0_19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f01e01121e_0_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f01e01121e_0_1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ea901b64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ea901b647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https://www.deviantart.com/miraculousthomasfan/art/Overwatch-2-Baptiste-and-Tracer-Screenshot-968553319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eebc273f4e_0_1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eebc273f4e_0_1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https://za.ign.com/overwatch-2/162833/gallery/overwatch-2-pvp-beta-screenshots?p=1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" name="Google Shape;4406;geebc273f4e_0_2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7" name="Google Shape;4407;geebc273f4e_0_2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eebc273f4e_0_19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eebc273f4e_0_19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eebc273f4e_0_19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eebc273f4e_0_19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206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4" name="Google Shape;4784;geebc273f4e_0_21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5" name="Google Shape;4785;geebc273f4e_0_21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1" name="Google Shape;4921;geebc273f4e_0_21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2" name="Google Shape;4922;geebc273f4e_0_21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ea901b6474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ea901b6474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ea901b6474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ea901b6474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eebc273f4e_0_19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eebc273f4e_0_19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ea901b6474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ea901b6474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ea901b6474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ea901b6474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eebc273f4e_0_19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eebc273f4e_0_19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eebc273f4e_0_19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eebc273f4e_0_19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799990">
            <a:off x="-621258" y="2601494"/>
            <a:ext cx="3812743" cy="381274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9000020">
            <a:off x="7089177" y="-831705"/>
            <a:ext cx="2447629" cy="244762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1028350" y="2375625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993250" y="2942075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 idx="2"/>
          </p:nvPr>
        </p:nvSpPr>
        <p:spPr>
          <a:xfrm>
            <a:off x="3598350" y="2375625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3"/>
          </p:nvPr>
        </p:nvSpPr>
        <p:spPr>
          <a:xfrm>
            <a:off x="3563250" y="2942075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4"/>
          </p:nvPr>
        </p:nvSpPr>
        <p:spPr>
          <a:xfrm>
            <a:off x="6168350" y="2375625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5"/>
          </p:nvPr>
        </p:nvSpPr>
        <p:spPr>
          <a:xfrm>
            <a:off x="6133250" y="2942075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6676688" y="995313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2205461" flipH="1">
            <a:off x="5924075" y="-1153632"/>
            <a:ext cx="3540312" cy="3540312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-8099957" flipH="1">
            <a:off x="-356077" y="3161498"/>
            <a:ext cx="3045041" cy="3045079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1403225" y="1768125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2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3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 idx="4"/>
          </p:nvPr>
        </p:nvSpPr>
        <p:spPr>
          <a:xfrm>
            <a:off x="5027004" y="2488782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5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6"/>
          <p:cNvSpPr/>
          <p:nvPr/>
        </p:nvSpPr>
        <p:spPr>
          <a:xfrm rot="2199683" flipH="1">
            <a:off x="6184128" y="-356809"/>
            <a:ext cx="3371221" cy="337122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6"/>
          <p:cNvSpPr/>
          <p:nvPr/>
        </p:nvSpPr>
        <p:spPr>
          <a:xfrm rot="7321939">
            <a:off x="7129947" y="2687830"/>
            <a:ext cx="3287459" cy="32874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3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1176745" y="178752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ubTitle" idx="1"/>
          </p:nvPr>
        </p:nvSpPr>
        <p:spPr>
          <a:xfrm>
            <a:off x="1060350" y="2234045"/>
            <a:ext cx="21801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title" idx="2"/>
          </p:nvPr>
        </p:nvSpPr>
        <p:spPr>
          <a:xfrm>
            <a:off x="3598350" y="178752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subTitle" idx="3"/>
          </p:nvPr>
        </p:nvSpPr>
        <p:spPr>
          <a:xfrm>
            <a:off x="3500250" y="2234045"/>
            <a:ext cx="2143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title" idx="4"/>
          </p:nvPr>
        </p:nvSpPr>
        <p:spPr>
          <a:xfrm>
            <a:off x="6056255" y="178752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5"/>
          </p:nvPr>
        </p:nvSpPr>
        <p:spPr>
          <a:xfrm>
            <a:off x="5976151" y="2234045"/>
            <a:ext cx="210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9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9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title" idx="7"/>
          </p:nvPr>
        </p:nvSpPr>
        <p:spPr>
          <a:xfrm>
            <a:off x="1176745" y="362570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8"/>
          </p:nvPr>
        </p:nvSpPr>
        <p:spPr>
          <a:xfrm>
            <a:off x="1060350" y="4072220"/>
            <a:ext cx="21801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9"/>
          </p:nvPr>
        </p:nvSpPr>
        <p:spPr>
          <a:xfrm>
            <a:off x="3598350" y="362570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3"/>
          </p:nvPr>
        </p:nvSpPr>
        <p:spPr>
          <a:xfrm>
            <a:off x="3500250" y="4072220"/>
            <a:ext cx="2143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14"/>
          </p:nvPr>
        </p:nvSpPr>
        <p:spPr>
          <a:xfrm>
            <a:off x="6056255" y="3625700"/>
            <a:ext cx="1947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5"/>
          </p:nvPr>
        </p:nvSpPr>
        <p:spPr>
          <a:xfrm>
            <a:off x="5976150" y="4072220"/>
            <a:ext cx="2107500" cy="5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1291113" y="1641225"/>
            <a:ext cx="6561600" cy="14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50">
                <a:latin typeface="Sora"/>
                <a:ea typeface="Sora"/>
                <a:cs typeface="Sora"/>
                <a:sym typeface="Sor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1"/>
          </p:nvPr>
        </p:nvSpPr>
        <p:spPr>
          <a:xfrm>
            <a:off x="4759288" y="3119275"/>
            <a:ext cx="3093600" cy="5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1149825" y="45348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 rot="-7272199" flipH="1">
            <a:off x="-39544" y="2460021"/>
            <a:ext cx="4385549" cy="43855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 rot="3540770" flipH="1">
            <a:off x="5890121" y="-1405234"/>
            <a:ext cx="3287434" cy="328746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631625" y="2379500"/>
            <a:ext cx="4051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/>
          <p:nvPr/>
        </p:nvSpPr>
        <p:spPr>
          <a:xfrm rot="-8100000" flipH="1">
            <a:off x="-265481" y="-1847706"/>
            <a:ext cx="3770571" cy="377057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1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body" idx="2"/>
          </p:nvPr>
        </p:nvSpPr>
        <p:spPr>
          <a:xfrm>
            <a:off x="713225" y="3058645"/>
            <a:ext cx="3805800" cy="13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713225" y="1188925"/>
            <a:ext cx="3380400" cy="23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1"/>
          </p:nvPr>
        </p:nvSpPr>
        <p:spPr>
          <a:xfrm>
            <a:off x="713225" y="3627300"/>
            <a:ext cx="3266100" cy="10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2"/>
          <p:cNvSpPr/>
          <p:nvPr/>
        </p:nvSpPr>
        <p:spPr>
          <a:xfrm rot="3600003" flipH="1">
            <a:off x="5900483" y="3312922"/>
            <a:ext cx="3287417" cy="328749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 flipH="1">
            <a:off x="4197425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subTitle" idx="1"/>
          </p:nvPr>
        </p:nvSpPr>
        <p:spPr>
          <a:xfrm flipH="1">
            <a:off x="4372025" y="34269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8" name="Google Shape;238;p28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 flipH="1">
            <a:off x="2446800" y="2593650"/>
            <a:ext cx="4250400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 flipH="1">
            <a:off x="2534100" y="3512625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4" name="Google Shape;244;p29"/>
          <p:cNvSpPr/>
          <p:nvPr/>
        </p:nvSpPr>
        <p:spPr>
          <a:xfrm rot="1805619" flipH="1">
            <a:off x="6380019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title"/>
          </p:nvPr>
        </p:nvSpPr>
        <p:spPr>
          <a:xfrm flipH="1">
            <a:off x="4483075" y="3494350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1"/>
          </p:nvPr>
        </p:nvSpPr>
        <p:spPr>
          <a:xfrm flipH="1">
            <a:off x="4483000" y="4363475"/>
            <a:ext cx="39477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0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9" name="Google Shape;249;p30"/>
          <p:cNvSpPr/>
          <p:nvPr/>
        </p:nvSpPr>
        <p:spPr>
          <a:xfrm rot="611828" flipH="1">
            <a:off x="5476426" y="-627453"/>
            <a:ext cx="4200481" cy="420048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5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>
            <a:spLocks noGrp="1"/>
          </p:cNvSpPr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1"/>
          </p:nvPr>
        </p:nvSpPr>
        <p:spPr>
          <a:xfrm flipH="1">
            <a:off x="3568588" y="1555825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325013" y="7398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1"/>
          <p:cNvSpPr/>
          <p:nvPr/>
        </p:nvSpPr>
        <p:spPr>
          <a:xfrm rot="-8773762">
            <a:off x="-475907" y="2168822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1"/>
          <p:cNvSpPr/>
          <p:nvPr/>
        </p:nvSpPr>
        <p:spPr>
          <a:xfrm rot="8743419" flipH="1">
            <a:off x="6093763" y="2743769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20800" y="34269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 rot="489472" flipH="1">
            <a:off x="2869317" y="-755258"/>
            <a:ext cx="2994906" cy="29949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5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 flipH="1">
            <a:off x="694188" y="2784488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1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26388" y="1587413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0" name="Google Shape;260;p32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3"/>
          <p:cNvSpPr/>
          <p:nvPr/>
        </p:nvSpPr>
        <p:spPr>
          <a:xfrm rot="-1795176" flipH="1">
            <a:off x="7075320" y="-66879"/>
            <a:ext cx="2829136" cy="28291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4"/>
          <p:cNvSpPr/>
          <p:nvPr/>
        </p:nvSpPr>
        <p:spPr>
          <a:xfrm rot="3912584" flipH="1">
            <a:off x="6107223" y="-960517"/>
            <a:ext cx="3287411" cy="328748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41"/>
          <p:cNvGrpSpPr/>
          <p:nvPr/>
        </p:nvGrpSpPr>
        <p:grpSpPr>
          <a:xfrm flipH="1">
            <a:off x="574557" y="785625"/>
            <a:ext cx="8174968" cy="4079838"/>
            <a:chOff x="803157" y="785625"/>
            <a:chExt cx="8174968" cy="4079838"/>
          </a:xfrm>
        </p:grpSpPr>
        <p:grpSp>
          <p:nvGrpSpPr>
            <p:cNvPr id="295" name="Google Shape;295;p41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296" name="Google Shape;296;p4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4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4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4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4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4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4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4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4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4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4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" name="Google Shape;321;p41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4" name="Google Shape;324;p41"/>
            <p:cNvGrpSpPr/>
            <p:nvPr/>
          </p:nvGrpSpPr>
          <p:grpSpPr>
            <a:xfrm rot="-7546048">
              <a:off x="3886452" y="4314969"/>
              <a:ext cx="660231" cy="356756"/>
              <a:chOff x="6755327" y="3818809"/>
              <a:chExt cx="660228" cy="356754"/>
            </a:xfrm>
          </p:grpSpPr>
          <p:sp>
            <p:nvSpPr>
              <p:cNvPr id="325" name="Google Shape;325;p41"/>
              <p:cNvSpPr/>
              <p:nvPr/>
            </p:nvSpPr>
            <p:spPr>
              <a:xfrm rot="-6510132" flipH="1">
                <a:off x="7242777" y="3847741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1"/>
              <p:cNvSpPr/>
              <p:nvPr/>
            </p:nvSpPr>
            <p:spPr>
              <a:xfrm rot="-6510132" flipH="1">
                <a:off x="7084001" y="3900759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 rot="-6510132" flipH="1">
                <a:off x="6925225" y="3953777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 rot="-6510132" flipH="1">
                <a:off x="6766450" y="4006795"/>
                <a:ext cx="161656" cy="139836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8788525" y="2613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41"/>
          <p:cNvSpPr/>
          <p:nvPr/>
        </p:nvSpPr>
        <p:spPr>
          <a:xfrm rot="-8628331">
            <a:off x="-493777" y="3617392"/>
            <a:ext cx="2591878" cy="259185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1"/>
          <p:cNvSpPr/>
          <p:nvPr/>
        </p:nvSpPr>
        <p:spPr>
          <a:xfrm rot="3595944" flipH="1">
            <a:off x="7359195" y="-612379"/>
            <a:ext cx="3139411" cy="313941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42"/>
          <p:cNvGrpSpPr/>
          <p:nvPr/>
        </p:nvGrpSpPr>
        <p:grpSpPr>
          <a:xfrm>
            <a:off x="717425" y="730175"/>
            <a:ext cx="8016856" cy="3964307"/>
            <a:chOff x="717425" y="730175"/>
            <a:chExt cx="8016856" cy="3964307"/>
          </a:xfrm>
        </p:grpSpPr>
        <p:grpSp>
          <p:nvGrpSpPr>
            <p:cNvPr id="335" name="Google Shape;335;p42"/>
            <p:cNvGrpSpPr/>
            <p:nvPr/>
          </p:nvGrpSpPr>
          <p:grpSpPr>
            <a:xfrm rot="-7546048">
              <a:off x="8345722" y="4120268"/>
              <a:ext cx="161701" cy="641985"/>
              <a:chOff x="7004550" y="3676293"/>
              <a:chExt cx="161700" cy="641982"/>
            </a:xfrm>
          </p:grpSpPr>
          <p:sp>
            <p:nvSpPr>
              <p:cNvPr id="336" name="Google Shape;336;p4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0" name="Google Shape;340;p42"/>
            <p:cNvSpPr/>
            <p:nvPr/>
          </p:nvSpPr>
          <p:spPr>
            <a:xfrm>
              <a:off x="6414800" y="10348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717425" y="3623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7814075" y="2707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8264225" y="730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42"/>
          <p:cNvSpPr/>
          <p:nvPr/>
        </p:nvSpPr>
        <p:spPr>
          <a:xfrm rot="-1805619">
            <a:off x="-173181" y="-1286635"/>
            <a:ext cx="3812736" cy="381273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3"/>
          <p:cNvGrpSpPr/>
          <p:nvPr/>
        </p:nvGrpSpPr>
        <p:grpSpPr>
          <a:xfrm>
            <a:off x="646775" y="593376"/>
            <a:ext cx="7860143" cy="3984356"/>
            <a:chOff x="646775" y="593376"/>
            <a:chExt cx="7860143" cy="3984356"/>
          </a:xfrm>
        </p:grpSpPr>
        <p:grpSp>
          <p:nvGrpSpPr>
            <p:cNvPr id="347" name="Google Shape;347;p43"/>
            <p:cNvGrpSpPr/>
            <p:nvPr/>
          </p:nvGrpSpPr>
          <p:grpSpPr>
            <a:xfrm flipH="1">
              <a:off x="7805389" y="593376"/>
              <a:ext cx="545147" cy="506901"/>
              <a:chOff x="4818730" y="3307263"/>
              <a:chExt cx="1827512" cy="1699300"/>
            </a:xfrm>
          </p:grpSpPr>
          <p:sp>
            <p:nvSpPr>
              <p:cNvPr id="348" name="Google Shape;348;p4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4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4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4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4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4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4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4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4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4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4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4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4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4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4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43"/>
            <p:cNvGrpSpPr/>
            <p:nvPr/>
          </p:nvGrpSpPr>
          <p:grpSpPr>
            <a:xfrm rot="3253952">
              <a:off x="873633" y="4003518"/>
              <a:ext cx="161701" cy="641985"/>
              <a:chOff x="7004550" y="3676293"/>
              <a:chExt cx="161700" cy="641982"/>
            </a:xfrm>
          </p:grpSpPr>
          <p:sp>
            <p:nvSpPr>
              <p:cNvPr id="374" name="Google Shape;374;p4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4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4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4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" name="Google Shape;378;p43"/>
            <p:cNvSpPr/>
            <p:nvPr/>
          </p:nvSpPr>
          <p:spPr>
            <a:xfrm flipH="1">
              <a:off x="8365618" y="350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 flipH="1">
              <a:off x="3031293" y="1638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 flipH="1">
              <a:off x="2138593" y="40985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 flipH="1">
              <a:off x="6552243" y="37785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43"/>
          <p:cNvSpPr/>
          <p:nvPr/>
        </p:nvSpPr>
        <p:spPr>
          <a:xfrm rot="-7417684" flipH="1">
            <a:off x="-287063" y="-1324932"/>
            <a:ext cx="3570751" cy="3570751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/>
          <p:nvPr/>
        </p:nvSpPr>
        <p:spPr>
          <a:xfrm rot="2700040" flipH="1">
            <a:off x="6166423" y="3141160"/>
            <a:ext cx="3287431" cy="328747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 rot="-288175" flipH="1">
            <a:off x="282778" y="-1177452"/>
            <a:ext cx="4200506" cy="4200506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44"/>
          <p:cNvGrpSpPr/>
          <p:nvPr/>
        </p:nvGrpSpPr>
        <p:grpSpPr>
          <a:xfrm>
            <a:off x="803157" y="718490"/>
            <a:ext cx="7703761" cy="3886987"/>
            <a:chOff x="803157" y="718490"/>
            <a:chExt cx="7703761" cy="3886987"/>
          </a:xfrm>
        </p:grpSpPr>
        <p:grpSp>
          <p:nvGrpSpPr>
            <p:cNvPr id="387" name="Google Shape;387;p44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388" name="Google Shape;388;p4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4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4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4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4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4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4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4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4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4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4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" name="Google Shape;413;p44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414" name="Google Shape;414;p4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4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44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2387425" y="363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6950200" y="42572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206925" y="3088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4"/>
          <p:cNvSpPr/>
          <p:nvPr/>
        </p:nvSpPr>
        <p:spPr>
          <a:xfrm rot="10584227" flipH="1">
            <a:off x="5982502" y="3284721"/>
            <a:ext cx="3068274" cy="306822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7661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713225" y="1472100"/>
            <a:ext cx="3123000" cy="13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720000" y="3705375"/>
            <a:ext cx="351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accent4"/>
                </a:solidFill>
                <a:latin typeface="Sora"/>
                <a:ea typeface="Sora"/>
                <a:cs typeface="Sora"/>
                <a:sym typeface="Sora"/>
              </a:rPr>
              <a:t>CREDITS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: This presentation template was created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, including icons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 and infographics &amp; images by </a:t>
            </a:r>
            <a:r>
              <a:rPr lang="en" sz="1100" b="1">
                <a:solidFill>
                  <a:schemeClr val="accent4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4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1" name="Google Shape;291;p40"/>
          <p:cNvSpPr/>
          <p:nvPr/>
        </p:nvSpPr>
        <p:spPr>
          <a:xfrm rot="-2171659" flipH="1">
            <a:off x="3025465" y="-131475"/>
            <a:ext cx="2783645" cy="278366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40"/>
          <p:cNvSpPr/>
          <p:nvPr/>
        </p:nvSpPr>
        <p:spPr>
          <a:xfrm rot="1037531" flipH="1">
            <a:off x="7760484" y="1382450"/>
            <a:ext cx="2378587" cy="2378587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1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713225" y="2672550"/>
            <a:ext cx="3858900" cy="15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1181138" y="2167725"/>
            <a:ext cx="31146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4572125" y="2672550"/>
            <a:ext cx="3858900" cy="15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Didact Gothic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6262"/>
              </a:buClr>
              <a:buSzPts val="1400"/>
              <a:buFont typeface="Didact Gothic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5039540" y="2167725"/>
            <a:ext cx="31146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 rot="3658923" flipH="1">
            <a:off x="5974488" y="-760489"/>
            <a:ext cx="3287421" cy="3287495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rot="-2026238" flipH="1">
            <a:off x="-994357" y="-231204"/>
            <a:ext cx="3812749" cy="3812749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 rot="8743419" flipH="1">
            <a:off x="6546038" y="2014428"/>
            <a:ext cx="3287453" cy="3287483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700"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</a:lstStyle>
          <a:p>
            <a:endParaRPr/>
          </a:p>
        </p:txBody>
      </p:sp>
      <p:sp>
        <p:nvSpPr>
          <p:cNvPr id="79" name="Google Shape;79;p10"/>
          <p:cNvSpPr/>
          <p:nvPr/>
        </p:nvSpPr>
        <p:spPr>
          <a:xfrm rot="1974335" flipH="1">
            <a:off x="6219047" y="2301926"/>
            <a:ext cx="3511425" cy="3511425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1457250" y="1418250"/>
            <a:ext cx="6229500" cy="17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1733550" y="3380825"/>
            <a:ext cx="56769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/>
          <p:nvPr/>
        </p:nvSpPr>
        <p:spPr>
          <a:xfrm rot="7287602">
            <a:off x="5791338" y="-1419825"/>
            <a:ext cx="3812773" cy="381277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/>
          <p:nvPr/>
        </p:nvSpPr>
        <p:spPr>
          <a:xfrm rot="-3644767">
            <a:off x="-336365" y="3121019"/>
            <a:ext cx="3287425" cy="3287451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562500" y="1384020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562500" y="1725071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/>
          </p:nvPr>
        </p:nvSpPr>
        <p:spPr>
          <a:xfrm>
            <a:off x="1562500" y="2605576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3"/>
          </p:nvPr>
        </p:nvSpPr>
        <p:spPr>
          <a:xfrm>
            <a:off x="1562500" y="2941409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/>
          </p:nvPr>
        </p:nvSpPr>
        <p:spPr>
          <a:xfrm>
            <a:off x="5588280" y="1382351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5"/>
          </p:nvPr>
        </p:nvSpPr>
        <p:spPr>
          <a:xfrm>
            <a:off x="5588277" y="1729075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6"/>
          </p:nvPr>
        </p:nvSpPr>
        <p:spPr>
          <a:xfrm>
            <a:off x="5588280" y="2606743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7"/>
          </p:nvPr>
        </p:nvSpPr>
        <p:spPr>
          <a:xfrm>
            <a:off x="5588277" y="2951463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8" hasCustomPrompt="1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5"/>
          </p:nvPr>
        </p:nvSpPr>
        <p:spPr>
          <a:xfrm>
            <a:off x="1562500" y="382730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6"/>
          </p:nvPr>
        </p:nvSpPr>
        <p:spPr>
          <a:xfrm>
            <a:off x="1562500" y="4157746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7"/>
          </p:nvPr>
        </p:nvSpPr>
        <p:spPr>
          <a:xfrm>
            <a:off x="5588277" y="383132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8"/>
          </p:nvPr>
        </p:nvSpPr>
        <p:spPr>
          <a:xfrm>
            <a:off x="5588277" y="4173850"/>
            <a:ext cx="2521200" cy="58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19" hasCustomPrompt="1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0" hasCustomPrompt="1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grpSp>
        <p:nvGrpSpPr>
          <p:cNvPr id="105" name="Google Shape;105;p13"/>
          <p:cNvGrpSpPr/>
          <p:nvPr/>
        </p:nvGrpSpPr>
        <p:grpSpPr>
          <a:xfrm rot="-7546048">
            <a:off x="8118359" y="650718"/>
            <a:ext cx="161701" cy="641985"/>
            <a:chOff x="7004550" y="3676293"/>
            <a:chExt cx="161700" cy="641982"/>
          </a:xfrm>
        </p:grpSpPr>
        <p:sp>
          <p:nvSpPr>
            <p:cNvPr id="106" name="Google Shape;106;p13"/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3"/>
          <p:cNvSpPr txBox="1">
            <a:spLocks noGrp="1"/>
          </p:cNvSpPr>
          <p:nvPr>
            <p:ph type="title" idx="21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/>
          <p:nvPr/>
        </p:nvSpPr>
        <p:spPr>
          <a:xfrm rot="3592469" flipH="1">
            <a:off x="6400996" y="-625931"/>
            <a:ext cx="2898637" cy="2898637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80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ubTitle" idx="1"/>
          </p:nvPr>
        </p:nvSpPr>
        <p:spPr>
          <a:xfrm>
            <a:off x="80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2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3"/>
          </p:nvPr>
        </p:nvSpPr>
        <p:spPr>
          <a:xfrm>
            <a:off x="337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4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5"/>
          </p:nvPr>
        </p:nvSpPr>
        <p:spPr>
          <a:xfrm>
            <a:off x="5946500" y="3056325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/>
          <p:nvPr/>
        </p:nvSpPr>
        <p:spPr>
          <a:xfrm rot="-379471">
            <a:off x="6137913" y="-979598"/>
            <a:ext cx="3812763" cy="3812763"/>
          </a:xfrm>
          <a:prstGeom prst="lightningBol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 rot="-3616141">
            <a:off x="-137241" y="3279189"/>
            <a:ext cx="3287398" cy="3287472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Char char="●"/>
              <a:defRPr sz="180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●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○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Char char="■"/>
              <a:defRPr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66" r:id="rId13"/>
    <p:sldLayoutId id="2147483667" r:id="rId14"/>
    <p:sldLayoutId id="2147483668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7" r:id="rId23"/>
    <p:sldLayoutId id="2147483688" r:id="rId24"/>
    <p:sldLayoutId id="2147483689" r:id="rId25"/>
    <p:sldLayoutId id="2147483690" r:id="rId26"/>
    <p:sldLayoutId id="2147483695" r:id="rId27"/>
    <p:sldLayoutId id="214748369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7.xml"/><Relationship Id="rId10" Type="http://schemas.openxmlformats.org/officeDocument/2006/relationships/image" Target="../media/image8.png"/><Relationship Id="rId4" Type="http://schemas.microsoft.com/office/2007/relationships/hdphoto" Target="../media/hdphoto4.wdp"/><Relationship Id="rId9" Type="http://schemas.openxmlformats.org/officeDocument/2006/relationships/customXml" Target="../ink/ink3.xml"/><Relationship Id="rId1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customXml" Target="../ink/ink9.xml"/><Relationship Id="rId4" Type="http://schemas.microsoft.com/office/2007/relationships/hdphoto" Target="../media/hdphoto9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Relationship Id="rId5" Type="http://schemas.openxmlformats.org/officeDocument/2006/relationships/customXml" Target="../ink/ink12.xml"/><Relationship Id="rId4" Type="http://schemas.openxmlformats.org/officeDocument/2006/relationships/customXml" Target="../ink/ink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customXml" Target="../ink/ink13.xml"/><Relationship Id="rId4" Type="http://schemas.microsoft.com/office/2007/relationships/hdphoto" Target="../media/hdphoto11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/>
          <p:nvPr/>
        </p:nvSpPr>
        <p:spPr>
          <a:xfrm>
            <a:off x="4793600" y="4526076"/>
            <a:ext cx="3882084" cy="345719"/>
          </a:xfrm>
          <a:custGeom>
            <a:avLst/>
            <a:gdLst/>
            <a:ahLst/>
            <a:cxnLst/>
            <a:rect l="l" t="t" r="r" b="b"/>
            <a:pathLst>
              <a:path w="99547" h="8847" extrusionOk="0">
                <a:moveTo>
                  <a:pt x="49788" y="1"/>
                </a:moveTo>
                <a:cubicBezTo>
                  <a:pt x="22280" y="1"/>
                  <a:pt x="0" y="1977"/>
                  <a:pt x="0" y="4408"/>
                </a:cubicBezTo>
                <a:cubicBezTo>
                  <a:pt x="0" y="6870"/>
                  <a:pt x="22280" y="8846"/>
                  <a:pt x="49788" y="8846"/>
                </a:cubicBezTo>
                <a:cubicBezTo>
                  <a:pt x="77266" y="8846"/>
                  <a:pt x="99546" y="6870"/>
                  <a:pt x="99546" y="4408"/>
                </a:cubicBezTo>
                <a:cubicBezTo>
                  <a:pt x="99546" y="1977"/>
                  <a:pt x="77266" y="1"/>
                  <a:pt x="49788" y="1"/>
                </a:cubicBezTo>
                <a:close/>
              </a:path>
            </a:pathLst>
          </a:custGeom>
          <a:solidFill>
            <a:srgbClr val="241454">
              <a:alpha val="45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ctrTitle"/>
          </p:nvPr>
        </p:nvSpPr>
        <p:spPr>
          <a:xfrm>
            <a:off x="1039325" y="415225"/>
            <a:ext cx="5770800" cy="16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-us" dirty="0"/>
              <a:t>verwatch 2</a:t>
            </a:r>
            <a:br>
              <a:rPr lang="en-us" dirty="0"/>
            </a:br>
            <a:r>
              <a:rPr lang="en-US" sz="3500" dirty="0">
                <a:solidFill>
                  <a:schemeClr val="accent4"/>
                </a:solidFill>
              </a:rPr>
              <a:t>Data Analysis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1"/>
          </p:nvPr>
        </p:nvSpPr>
        <p:spPr>
          <a:xfrm>
            <a:off x="1039325" y="2109200"/>
            <a:ext cx="38820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Bryan Oyuela</a:t>
            </a:r>
            <a:endParaRPr dirty="0"/>
          </a:p>
        </p:txBody>
      </p:sp>
      <p:sp>
        <p:nvSpPr>
          <p:cNvPr id="436" name="Google Shape;436;p48"/>
          <p:cNvSpPr/>
          <p:nvPr/>
        </p:nvSpPr>
        <p:spPr>
          <a:xfrm rot="10800000" flipH="1">
            <a:off x="4561350" y="263380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48"/>
          <p:cNvGrpSpPr/>
          <p:nvPr/>
        </p:nvGrpSpPr>
        <p:grpSpPr>
          <a:xfrm>
            <a:off x="5154058" y="2160197"/>
            <a:ext cx="3299908" cy="2640203"/>
            <a:chOff x="946249" y="2346025"/>
            <a:chExt cx="3067970" cy="2454633"/>
          </a:xfrm>
        </p:grpSpPr>
        <p:sp>
          <p:nvSpPr>
            <p:cNvPr id="438" name="Google Shape;438;p48"/>
            <p:cNvSpPr/>
            <p:nvPr/>
          </p:nvSpPr>
          <p:spPr>
            <a:xfrm flipH="1">
              <a:off x="1070044" y="2632071"/>
              <a:ext cx="994456" cy="799908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flipH="1">
              <a:off x="1070044" y="2632071"/>
              <a:ext cx="992935" cy="544749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 flipH="1">
              <a:off x="1070401" y="2631383"/>
              <a:ext cx="991428" cy="216292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 flipH="1">
              <a:off x="1070402" y="3351227"/>
              <a:ext cx="994958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 flipH="1">
              <a:off x="1902273" y="3018686"/>
              <a:ext cx="154131" cy="301977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 flipH="1">
              <a:off x="1842637" y="2748803"/>
              <a:ext cx="106639" cy="301187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 flipH="1">
              <a:off x="1881056" y="2953128"/>
              <a:ext cx="147558" cy="162040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 flipH="1">
              <a:off x="1819904" y="3131700"/>
              <a:ext cx="134426" cy="143783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8"/>
            <p:cNvSpPr/>
            <p:nvPr/>
          </p:nvSpPr>
          <p:spPr>
            <a:xfrm flipH="1">
              <a:off x="1921974" y="2964224"/>
              <a:ext cx="98559" cy="127881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8"/>
            <p:cNvSpPr/>
            <p:nvPr/>
          </p:nvSpPr>
          <p:spPr>
            <a:xfrm flipH="1">
              <a:off x="1705173" y="2729554"/>
              <a:ext cx="68734" cy="167336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8"/>
            <p:cNvSpPr/>
            <p:nvPr/>
          </p:nvSpPr>
          <p:spPr>
            <a:xfrm flipH="1">
              <a:off x="1730444" y="2852416"/>
              <a:ext cx="119772" cy="251255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8"/>
            <p:cNvSpPr/>
            <p:nvPr/>
          </p:nvSpPr>
          <p:spPr>
            <a:xfrm flipH="1">
              <a:off x="1807257" y="3031749"/>
              <a:ext cx="31848" cy="64270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8"/>
            <p:cNvSpPr/>
            <p:nvPr/>
          </p:nvSpPr>
          <p:spPr>
            <a:xfrm flipH="1">
              <a:off x="1766320" y="2933276"/>
              <a:ext cx="43474" cy="73585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 flipH="1">
              <a:off x="2602212" y="3226929"/>
              <a:ext cx="140999" cy="412821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 flipH="1">
              <a:off x="2298557" y="3613013"/>
              <a:ext cx="648833" cy="37919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 flipH="1">
              <a:off x="2935249" y="3410871"/>
              <a:ext cx="18701" cy="416883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 flipH="1">
              <a:off x="2894812" y="3410871"/>
              <a:ext cx="19218" cy="416883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 flipH="1">
              <a:off x="2787670" y="3410871"/>
              <a:ext cx="18716" cy="416883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 flipH="1">
              <a:off x="2687659" y="3818199"/>
              <a:ext cx="405774" cy="836794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 flipH="1">
              <a:off x="2716463" y="3874800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8"/>
            <p:cNvSpPr/>
            <p:nvPr/>
          </p:nvSpPr>
          <p:spPr>
            <a:xfrm flipH="1">
              <a:off x="3020153" y="3818199"/>
              <a:ext cx="102089" cy="836794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8"/>
            <p:cNvSpPr/>
            <p:nvPr/>
          </p:nvSpPr>
          <p:spPr>
            <a:xfrm flipH="1">
              <a:off x="2748280" y="4119921"/>
              <a:ext cx="214268" cy="212747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8"/>
            <p:cNvSpPr/>
            <p:nvPr/>
          </p:nvSpPr>
          <p:spPr>
            <a:xfrm flipH="1">
              <a:off x="2748280" y="4359974"/>
              <a:ext cx="214268" cy="213249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8"/>
            <p:cNvSpPr/>
            <p:nvPr/>
          </p:nvSpPr>
          <p:spPr>
            <a:xfrm flipH="1">
              <a:off x="2715444" y="3947578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8"/>
            <p:cNvSpPr/>
            <p:nvPr/>
          </p:nvSpPr>
          <p:spPr>
            <a:xfrm flipH="1">
              <a:off x="2715444" y="4012777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8"/>
            <p:cNvSpPr/>
            <p:nvPr/>
          </p:nvSpPr>
          <p:spPr>
            <a:xfrm flipH="1">
              <a:off x="2775562" y="4143663"/>
              <a:ext cx="169288" cy="166259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8"/>
            <p:cNvSpPr/>
            <p:nvPr/>
          </p:nvSpPr>
          <p:spPr>
            <a:xfrm flipH="1">
              <a:off x="2777087" y="4386459"/>
              <a:ext cx="194548" cy="166561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8"/>
            <p:cNvSpPr/>
            <p:nvPr/>
          </p:nvSpPr>
          <p:spPr>
            <a:xfrm flipH="1">
              <a:off x="1394421" y="3669556"/>
              <a:ext cx="435857" cy="929339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8"/>
            <p:cNvSpPr/>
            <p:nvPr/>
          </p:nvSpPr>
          <p:spPr>
            <a:xfrm flipH="1">
              <a:off x="1376943" y="3644852"/>
              <a:ext cx="1902969" cy="39943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8"/>
            <p:cNvSpPr/>
            <p:nvPr/>
          </p:nvSpPr>
          <p:spPr>
            <a:xfrm flipH="1">
              <a:off x="1732074" y="3607458"/>
              <a:ext cx="884789" cy="37919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8"/>
            <p:cNvSpPr/>
            <p:nvPr/>
          </p:nvSpPr>
          <p:spPr>
            <a:xfrm flipH="1">
              <a:off x="1732074" y="3607458"/>
              <a:ext cx="884789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8"/>
            <p:cNvSpPr/>
            <p:nvPr/>
          </p:nvSpPr>
          <p:spPr>
            <a:xfrm flipH="1">
              <a:off x="2658534" y="3663298"/>
              <a:ext cx="607742" cy="1087188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 flipH="1">
              <a:off x="1376943" y="3668107"/>
              <a:ext cx="1902969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 flipH="1">
              <a:off x="2132872" y="2633593"/>
              <a:ext cx="1125824" cy="799908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 flipH="1">
              <a:off x="2132872" y="2855459"/>
              <a:ext cx="1125824" cy="578076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 flipH="1">
              <a:off x="2136801" y="2632573"/>
              <a:ext cx="1121777" cy="205686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 flipH="1">
              <a:off x="2132753" y="3353753"/>
              <a:ext cx="1125824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flipH="1">
              <a:off x="2235932" y="3248131"/>
              <a:ext cx="882263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8"/>
            <p:cNvSpPr/>
            <p:nvPr/>
          </p:nvSpPr>
          <p:spPr>
            <a:xfrm flipH="1">
              <a:off x="2340021" y="2796504"/>
              <a:ext cx="808505" cy="448544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8"/>
            <p:cNvSpPr/>
            <p:nvPr/>
          </p:nvSpPr>
          <p:spPr>
            <a:xfrm flipH="1">
              <a:off x="2421361" y="2895178"/>
              <a:ext cx="557867" cy="344833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8"/>
            <p:cNvSpPr/>
            <p:nvPr/>
          </p:nvSpPr>
          <p:spPr>
            <a:xfrm flipH="1">
              <a:off x="2190342" y="2898910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8"/>
            <p:cNvSpPr/>
            <p:nvPr/>
          </p:nvSpPr>
          <p:spPr>
            <a:xfrm flipH="1">
              <a:off x="2190342" y="2953501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8"/>
            <p:cNvSpPr/>
            <p:nvPr/>
          </p:nvSpPr>
          <p:spPr>
            <a:xfrm flipH="1">
              <a:off x="2190342" y="3004030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8"/>
            <p:cNvSpPr/>
            <p:nvPr/>
          </p:nvSpPr>
          <p:spPr>
            <a:xfrm flipH="1">
              <a:off x="2190342" y="3058621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8"/>
            <p:cNvSpPr/>
            <p:nvPr/>
          </p:nvSpPr>
          <p:spPr>
            <a:xfrm flipH="1">
              <a:off x="2190845" y="3115221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8"/>
            <p:cNvSpPr/>
            <p:nvPr/>
          </p:nvSpPr>
          <p:spPr>
            <a:xfrm flipH="1">
              <a:off x="2736178" y="2825630"/>
              <a:ext cx="410324" cy="148965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8"/>
            <p:cNvSpPr/>
            <p:nvPr/>
          </p:nvSpPr>
          <p:spPr>
            <a:xfrm flipH="1">
              <a:off x="2725036" y="2885273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8"/>
            <p:cNvSpPr/>
            <p:nvPr/>
          </p:nvSpPr>
          <p:spPr>
            <a:xfrm flipH="1">
              <a:off x="2773035" y="2929988"/>
              <a:ext cx="170307" cy="30671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8"/>
            <p:cNvSpPr/>
            <p:nvPr/>
          </p:nvSpPr>
          <p:spPr>
            <a:xfrm flipH="1">
              <a:off x="2730088" y="2889307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 flipH="1">
              <a:off x="2776580" y="2934295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8"/>
            <p:cNvSpPr/>
            <p:nvPr/>
          </p:nvSpPr>
          <p:spPr>
            <a:xfrm flipH="1">
              <a:off x="2874603" y="2899930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8"/>
            <p:cNvSpPr/>
            <p:nvPr/>
          </p:nvSpPr>
          <p:spPr>
            <a:xfrm flipH="1">
              <a:off x="2906441" y="2942879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8"/>
            <p:cNvSpPr/>
            <p:nvPr/>
          </p:nvSpPr>
          <p:spPr>
            <a:xfrm flipH="1">
              <a:off x="2748755" y="2852229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8"/>
            <p:cNvSpPr/>
            <p:nvPr/>
          </p:nvSpPr>
          <p:spPr>
            <a:xfrm flipH="1">
              <a:off x="2760383" y="2867201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8"/>
            <p:cNvSpPr/>
            <p:nvPr/>
          </p:nvSpPr>
          <p:spPr>
            <a:xfrm flipH="1">
              <a:off x="2791216" y="2957377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8"/>
            <p:cNvSpPr/>
            <p:nvPr/>
          </p:nvSpPr>
          <p:spPr>
            <a:xfrm flipH="1">
              <a:off x="2986803" y="2901724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8"/>
            <p:cNvSpPr/>
            <p:nvPr/>
          </p:nvSpPr>
          <p:spPr>
            <a:xfrm flipH="1">
              <a:off x="2624452" y="3299177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8"/>
            <p:cNvSpPr/>
            <p:nvPr/>
          </p:nvSpPr>
          <p:spPr>
            <a:xfrm flipH="1">
              <a:off x="2514285" y="3132590"/>
              <a:ext cx="102075" cy="103912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8"/>
            <p:cNvSpPr/>
            <p:nvPr/>
          </p:nvSpPr>
          <p:spPr>
            <a:xfrm flipH="1">
              <a:off x="2518319" y="3128356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8"/>
            <p:cNvSpPr/>
            <p:nvPr/>
          </p:nvSpPr>
          <p:spPr>
            <a:xfrm flipH="1">
              <a:off x="2732608" y="3053812"/>
              <a:ext cx="133909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8"/>
            <p:cNvSpPr/>
            <p:nvPr/>
          </p:nvSpPr>
          <p:spPr>
            <a:xfrm flipH="1">
              <a:off x="2582542" y="3081100"/>
              <a:ext cx="413869" cy="154892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8"/>
            <p:cNvSpPr/>
            <p:nvPr/>
          </p:nvSpPr>
          <p:spPr>
            <a:xfrm flipH="1">
              <a:off x="2922115" y="3108647"/>
              <a:ext cx="127350" cy="118250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8"/>
            <p:cNvSpPr/>
            <p:nvPr/>
          </p:nvSpPr>
          <p:spPr>
            <a:xfrm flipH="1">
              <a:off x="2898878" y="3103092"/>
              <a:ext cx="147056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8"/>
            <p:cNvSpPr/>
            <p:nvPr/>
          </p:nvSpPr>
          <p:spPr>
            <a:xfrm flipH="1">
              <a:off x="2494588" y="2912562"/>
              <a:ext cx="285012" cy="225062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8"/>
            <p:cNvSpPr/>
            <p:nvPr/>
          </p:nvSpPr>
          <p:spPr>
            <a:xfrm flipH="1">
              <a:off x="2453525" y="2894891"/>
              <a:ext cx="121393" cy="106108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8"/>
            <p:cNvSpPr/>
            <p:nvPr/>
          </p:nvSpPr>
          <p:spPr>
            <a:xfrm flipH="1">
              <a:off x="2464238" y="2903446"/>
              <a:ext cx="49028" cy="44981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8"/>
            <p:cNvSpPr/>
            <p:nvPr/>
          </p:nvSpPr>
          <p:spPr>
            <a:xfrm flipH="1">
              <a:off x="2937787" y="3186478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8"/>
            <p:cNvSpPr/>
            <p:nvPr/>
          </p:nvSpPr>
          <p:spPr>
            <a:xfrm flipH="1">
              <a:off x="2929190" y="3200632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8"/>
            <p:cNvSpPr/>
            <p:nvPr/>
          </p:nvSpPr>
          <p:spPr>
            <a:xfrm flipH="1">
              <a:off x="2531966" y="3196584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8"/>
            <p:cNvSpPr/>
            <p:nvPr/>
          </p:nvSpPr>
          <p:spPr>
            <a:xfrm flipH="1">
              <a:off x="2537519" y="3212259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8"/>
            <p:cNvSpPr/>
            <p:nvPr/>
          </p:nvSpPr>
          <p:spPr>
            <a:xfrm flipH="1">
              <a:off x="2544593" y="2954004"/>
              <a:ext cx="38422" cy="49028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8"/>
            <p:cNvSpPr/>
            <p:nvPr/>
          </p:nvSpPr>
          <p:spPr>
            <a:xfrm flipH="1">
              <a:off x="2820534" y="3093488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8"/>
            <p:cNvSpPr/>
            <p:nvPr/>
          </p:nvSpPr>
          <p:spPr>
            <a:xfrm flipH="1">
              <a:off x="2624949" y="3100536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8"/>
            <p:cNvSpPr/>
            <p:nvPr/>
          </p:nvSpPr>
          <p:spPr>
            <a:xfrm flipH="1">
              <a:off x="2462216" y="2896384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8"/>
            <p:cNvSpPr/>
            <p:nvPr/>
          </p:nvSpPr>
          <p:spPr>
            <a:xfrm flipH="1">
              <a:off x="3412906" y="2346025"/>
              <a:ext cx="601312" cy="2284502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8"/>
            <p:cNvSpPr/>
            <p:nvPr/>
          </p:nvSpPr>
          <p:spPr>
            <a:xfrm flipH="1">
              <a:off x="3902040" y="2346025"/>
              <a:ext cx="112179" cy="2284502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8"/>
            <p:cNvSpPr/>
            <p:nvPr/>
          </p:nvSpPr>
          <p:spPr>
            <a:xfrm flipH="1">
              <a:off x="3472527" y="2346025"/>
              <a:ext cx="541692" cy="2284502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8"/>
            <p:cNvSpPr/>
            <p:nvPr/>
          </p:nvSpPr>
          <p:spPr>
            <a:xfrm flipH="1">
              <a:off x="3913148" y="2346025"/>
              <a:ext cx="101070" cy="2284502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8"/>
            <p:cNvSpPr/>
            <p:nvPr/>
          </p:nvSpPr>
          <p:spPr>
            <a:xfrm flipH="1">
              <a:off x="3471503" y="2346542"/>
              <a:ext cx="405257" cy="2284487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8"/>
            <p:cNvSpPr/>
            <p:nvPr/>
          </p:nvSpPr>
          <p:spPr>
            <a:xfrm flipH="1">
              <a:off x="3471469" y="2346542"/>
              <a:ext cx="170292" cy="2284487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8"/>
            <p:cNvSpPr/>
            <p:nvPr/>
          </p:nvSpPr>
          <p:spPr>
            <a:xfrm flipH="1">
              <a:off x="3912144" y="2346542"/>
              <a:ext cx="101070" cy="2284487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8"/>
            <p:cNvSpPr/>
            <p:nvPr/>
          </p:nvSpPr>
          <p:spPr>
            <a:xfrm flipH="1">
              <a:off x="3416421" y="2851411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8"/>
            <p:cNvSpPr/>
            <p:nvPr/>
          </p:nvSpPr>
          <p:spPr>
            <a:xfrm flipH="1">
              <a:off x="3416421" y="3386611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8"/>
            <p:cNvSpPr/>
            <p:nvPr/>
          </p:nvSpPr>
          <p:spPr>
            <a:xfrm flipH="1">
              <a:off x="3416421" y="3921295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8"/>
            <p:cNvSpPr/>
            <p:nvPr/>
          </p:nvSpPr>
          <p:spPr>
            <a:xfrm flipH="1">
              <a:off x="3416421" y="4455993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8"/>
            <p:cNvSpPr/>
            <p:nvPr/>
          </p:nvSpPr>
          <p:spPr>
            <a:xfrm flipH="1">
              <a:off x="3493196" y="2529995"/>
              <a:ext cx="125326" cy="129689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8"/>
            <p:cNvSpPr/>
            <p:nvPr/>
          </p:nvSpPr>
          <p:spPr>
            <a:xfrm flipH="1">
              <a:off x="3507326" y="2589782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8"/>
            <p:cNvSpPr/>
            <p:nvPr/>
          </p:nvSpPr>
          <p:spPr>
            <a:xfrm flipH="1">
              <a:off x="3550815" y="2558489"/>
              <a:ext cx="227401" cy="168082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8"/>
            <p:cNvSpPr/>
            <p:nvPr/>
          </p:nvSpPr>
          <p:spPr>
            <a:xfrm flipH="1">
              <a:off x="3582634" y="2659359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8"/>
            <p:cNvSpPr/>
            <p:nvPr/>
          </p:nvSpPr>
          <p:spPr>
            <a:xfrm flipH="1">
              <a:off x="3653389" y="2574466"/>
              <a:ext cx="101070" cy="85914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 flipH="1">
              <a:off x="3572017" y="2563341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 flipH="1">
              <a:off x="3660973" y="2699796"/>
              <a:ext cx="138975" cy="137956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 flipH="1">
              <a:off x="3504303" y="2706873"/>
              <a:ext cx="103094" cy="112581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 flipH="1">
              <a:off x="3600324" y="2514578"/>
              <a:ext cx="126345" cy="106539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 flipH="1">
              <a:off x="3655404" y="2566370"/>
              <a:ext cx="37403" cy="32867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 flipH="1">
              <a:off x="3605360" y="2557283"/>
              <a:ext cx="11640" cy="32351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 flipH="1">
              <a:off x="3753960" y="2529995"/>
              <a:ext cx="124824" cy="129689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 flipH="1">
              <a:off x="3767602" y="2589782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 flipH="1">
              <a:off x="3681173" y="2609836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 flipH="1">
              <a:off x="3562915" y="2602759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 flipH="1">
              <a:off x="3565442" y="2695246"/>
              <a:ext cx="24270" cy="32351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 flipH="1">
              <a:off x="3674107" y="2691715"/>
              <a:ext cx="34374" cy="41450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 flipH="1">
              <a:off x="3728685" y="2710405"/>
              <a:ext cx="44478" cy="43474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 flipH="1">
              <a:off x="3528552" y="2715974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8"/>
            <p:cNvSpPr/>
            <p:nvPr/>
          </p:nvSpPr>
          <p:spPr>
            <a:xfrm flipH="1">
              <a:off x="3478540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8"/>
            <p:cNvSpPr/>
            <p:nvPr/>
          </p:nvSpPr>
          <p:spPr>
            <a:xfrm flipH="1">
              <a:off x="3691303" y="2815395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8"/>
            <p:cNvSpPr/>
            <p:nvPr/>
          </p:nvSpPr>
          <p:spPr>
            <a:xfrm flipH="1">
              <a:off x="3566986" y="3000499"/>
              <a:ext cx="178387" cy="297125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8"/>
            <p:cNvSpPr/>
            <p:nvPr/>
          </p:nvSpPr>
          <p:spPr>
            <a:xfrm flipH="1">
              <a:off x="3708477" y="2988369"/>
              <a:ext cx="69236" cy="114476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8"/>
            <p:cNvSpPr/>
            <p:nvPr/>
          </p:nvSpPr>
          <p:spPr>
            <a:xfrm flipH="1">
              <a:off x="3612972" y="2979440"/>
              <a:ext cx="140985" cy="135272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8"/>
            <p:cNvSpPr/>
            <p:nvPr/>
          </p:nvSpPr>
          <p:spPr>
            <a:xfrm flipH="1">
              <a:off x="3635702" y="3114719"/>
              <a:ext cx="85914" cy="35379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8"/>
            <p:cNvSpPr/>
            <p:nvPr/>
          </p:nvSpPr>
          <p:spPr>
            <a:xfrm flipH="1">
              <a:off x="3717567" y="3287047"/>
              <a:ext cx="97540" cy="100439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8"/>
            <p:cNvSpPr/>
            <p:nvPr/>
          </p:nvSpPr>
          <p:spPr>
            <a:xfrm flipH="1">
              <a:off x="3573027" y="3290076"/>
              <a:ext cx="65706" cy="96793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8"/>
            <p:cNvSpPr/>
            <p:nvPr/>
          </p:nvSpPr>
          <p:spPr>
            <a:xfrm flipH="1">
              <a:off x="3663996" y="3135935"/>
              <a:ext cx="98042" cy="159184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8"/>
            <p:cNvSpPr/>
            <p:nvPr/>
          </p:nvSpPr>
          <p:spPr>
            <a:xfrm flipH="1">
              <a:off x="3594765" y="3136452"/>
              <a:ext cx="98544" cy="157160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8"/>
            <p:cNvSpPr/>
            <p:nvPr/>
          </p:nvSpPr>
          <p:spPr>
            <a:xfrm flipH="1">
              <a:off x="3738287" y="3062568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8"/>
            <p:cNvSpPr/>
            <p:nvPr/>
          </p:nvSpPr>
          <p:spPr>
            <a:xfrm flipH="1">
              <a:off x="3660464" y="3054573"/>
              <a:ext cx="89961" cy="44981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8"/>
            <p:cNvSpPr/>
            <p:nvPr/>
          </p:nvSpPr>
          <p:spPr>
            <a:xfrm flipH="1">
              <a:off x="3634678" y="3051544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8"/>
            <p:cNvSpPr/>
            <p:nvPr/>
          </p:nvSpPr>
          <p:spPr>
            <a:xfrm flipH="1">
              <a:off x="3657435" y="3039917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8"/>
            <p:cNvSpPr/>
            <p:nvPr/>
          </p:nvSpPr>
          <p:spPr>
            <a:xfrm flipH="1">
              <a:off x="3599311" y="2994570"/>
              <a:ext cx="70255" cy="116628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8"/>
            <p:cNvSpPr/>
            <p:nvPr/>
          </p:nvSpPr>
          <p:spPr>
            <a:xfrm flipH="1">
              <a:off x="3639736" y="2913825"/>
              <a:ext cx="86431" cy="116485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8"/>
            <p:cNvSpPr/>
            <p:nvPr/>
          </p:nvSpPr>
          <p:spPr>
            <a:xfrm flipH="1">
              <a:off x="3673089" y="2957033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8"/>
            <p:cNvSpPr/>
            <p:nvPr/>
          </p:nvSpPr>
          <p:spPr>
            <a:xfrm flipH="1">
              <a:off x="3670564" y="2936089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 flipH="1">
              <a:off x="3640754" y="3114719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 flipH="1">
              <a:off x="3720600" y="2982297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 flipH="1">
              <a:off x="3627096" y="2982814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8"/>
            <p:cNvSpPr/>
            <p:nvPr/>
          </p:nvSpPr>
          <p:spPr>
            <a:xfrm flipH="1">
              <a:off x="3557903" y="4147711"/>
              <a:ext cx="310272" cy="152610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8"/>
            <p:cNvSpPr/>
            <p:nvPr/>
          </p:nvSpPr>
          <p:spPr>
            <a:xfrm flipH="1">
              <a:off x="3557903" y="4147711"/>
              <a:ext cx="310272" cy="132402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8"/>
            <p:cNvSpPr/>
            <p:nvPr/>
          </p:nvSpPr>
          <p:spPr>
            <a:xfrm flipH="1">
              <a:off x="3826726" y="4147711"/>
              <a:ext cx="41450" cy="132402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8"/>
            <p:cNvSpPr/>
            <p:nvPr/>
          </p:nvSpPr>
          <p:spPr>
            <a:xfrm flipH="1">
              <a:off x="3743847" y="4166918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8"/>
            <p:cNvSpPr/>
            <p:nvPr/>
          </p:nvSpPr>
          <p:spPr>
            <a:xfrm flipH="1">
              <a:off x="3733743" y="4167406"/>
              <a:ext cx="80718" cy="68863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8"/>
            <p:cNvSpPr/>
            <p:nvPr/>
          </p:nvSpPr>
          <p:spPr>
            <a:xfrm flipH="1">
              <a:off x="3504340" y="4294273"/>
              <a:ext cx="363836" cy="155653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8"/>
            <p:cNvSpPr/>
            <p:nvPr/>
          </p:nvSpPr>
          <p:spPr>
            <a:xfrm flipH="1">
              <a:off x="3819650" y="4294273"/>
              <a:ext cx="48526" cy="155653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8"/>
            <p:cNvSpPr/>
            <p:nvPr/>
          </p:nvSpPr>
          <p:spPr>
            <a:xfrm flipH="1">
              <a:off x="3759502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8"/>
            <p:cNvSpPr/>
            <p:nvPr/>
          </p:nvSpPr>
          <p:spPr>
            <a:xfrm flipH="1">
              <a:off x="3751923" y="4319035"/>
              <a:ext cx="32867" cy="32351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8"/>
            <p:cNvSpPr/>
            <p:nvPr/>
          </p:nvSpPr>
          <p:spPr>
            <a:xfrm flipH="1">
              <a:off x="3717558" y="4319035"/>
              <a:ext cx="32351" cy="32351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8"/>
            <p:cNvSpPr/>
            <p:nvPr/>
          </p:nvSpPr>
          <p:spPr>
            <a:xfrm flipH="1">
              <a:off x="3710481" y="4319035"/>
              <a:ext cx="32365" cy="32351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8"/>
            <p:cNvSpPr/>
            <p:nvPr/>
          </p:nvSpPr>
          <p:spPr>
            <a:xfrm flipH="1">
              <a:off x="3652873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8"/>
            <p:cNvSpPr/>
            <p:nvPr/>
          </p:nvSpPr>
          <p:spPr>
            <a:xfrm flipH="1">
              <a:off x="3624064" y="4326614"/>
              <a:ext cx="7592" cy="106137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8"/>
            <p:cNvSpPr/>
            <p:nvPr/>
          </p:nvSpPr>
          <p:spPr>
            <a:xfrm flipH="1">
              <a:off x="3595756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8"/>
            <p:cNvSpPr/>
            <p:nvPr/>
          </p:nvSpPr>
          <p:spPr>
            <a:xfrm flipH="1">
              <a:off x="3566961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8"/>
            <p:cNvSpPr/>
            <p:nvPr/>
          </p:nvSpPr>
          <p:spPr>
            <a:xfrm flipH="1">
              <a:off x="3538152" y="4326614"/>
              <a:ext cx="7090" cy="106137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8"/>
            <p:cNvSpPr/>
            <p:nvPr/>
          </p:nvSpPr>
          <p:spPr>
            <a:xfrm flipH="1">
              <a:off x="3515964" y="3692122"/>
              <a:ext cx="342609" cy="229626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8"/>
            <p:cNvSpPr/>
            <p:nvPr/>
          </p:nvSpPr>
          <p:spPr>
            <a:xfrm flipH="1">
              <a:off x="3546754" y="3704955"/>
              <a:ext cx="138975" cy="103625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8"/>
            <p:cNvSpPr/>
            <p:nvPr/>
          </p:nvSpPr>
          <p:spPr>
            <a:xfrm flipH="1">
              <a:off x="3754588" y="3741115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8"/>
            <p:cNvSpPr/>
            <p:nvPr/>
          </p:nvSpPr>
          <p:spPr>
            <a:xfrm flipH="1">
              <a:off x="3800440" y="3749928"/>
              <a:ext cx="23768" cy="20352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 flipH="1">
              <a:off x="3817120" y="3776212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 flipH="1">
              <a:off x="3778205" y="3766594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 flipH="1">
              <a:off x="3803469" y="3796423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 flipH="1">
              <a:off x="3601832" y="371153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 flipH="1">
              <a:off x="3625072" y="374236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 flipH="1">
              <a:off x="3570999" y="3731239"/>
              <a:ext cx="32867" cy="23883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 flipH="1">
              <a:off x="3605880" y="376564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 flipH="1">
              <a:off x="3646327" y="3823252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 flipH="1">
              <a:off x="3525524" y="3691864"/>
              <a:ext cx="37403" cy="226382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 flipH="1">
              <a:off x="3546256" y="3555408"/>
              <a:ext cx="164236" cy="364841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 flipH="1">
              <a:off x="355888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 flipH="1">
              <a:off x="3575568" y="3555408"/>
              <a:ext cx="164752" cy="364841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 flipH="1">
              <a:off x="3589219" y="3553886"/>
              <a:ext cx="164738" cy="366362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8"/>
            <p:cNvSpPr/>
            <p:nvPr/>
          </p:nvSpPr>
          <p:spPr>
            <a:xfrm flipH="1">
              <a:off x="3621547" y="2516774"/>
              <a:ext cx="74805" cy="55171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8"/>
            <p:cNvSpPr/>
            <p:nvPr/>
          </p:nvSpPr>
          <p:spPr>
            <a:xfrm flipH="1">
              <a:off x="3775321" y="2608314"/>
              <a:ext cx="31202" cy="26437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 flipH="1">
              <a:off x="3515920" y="2601682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 flipH="1">
              <a:off x="2021040" y="4531297"/>
              <a:ext cx="140999" cy="133277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 flipH="1">
              <a:off x="2016008" y="4614296"/>
              <a:ext cx="286017" cy="115609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 flipH="1">
              <a:off x="1442980" y="3752498"/>
              <a:ext cx="723093" cy="855065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 flipH="1">
              <a:off x="2090258" y="4100212"/>
              <a:ext cx="42971" cy="495707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 flipH="1">
              <a:off x="1442975" y="3753015"/>
              <a:ext cx="690255" cy="852452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 flipH="1">
              <a:off x="2593131" y="4576271"/>
              <a:ext cx="175861" cy="151003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 flipH="1">
              <a:off x="2596183" y="4669576"/>
              <a:ext cx="343613" cy="131081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 flipH="1">
              <a:off x="1726026" y="3683265"/>
              <a:ext cx="1051048" cy="961115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 flipH="1">
              <a:off x="1726005" y="3735315"/>
              <a:ext cx="906030" cy="908556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 flipH="1">
              <a:off x="2059002" y="3859641"/>
              <a:ext cx="606379" cy="782226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 flipH="1">
              <a:off x="1426727" y="2864545"/>
              <a:ext cx="194046" cy="206690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 flipH="1">
              <a:off x="1484353" y="2688987"/>
              <a:ext cx="243562" cy="311621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 flipH="1">
              <a:off x="1427252" y="2627521"/>
              <a:ext cx="354736" cy="335030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 flipH="1">
              <a:off x="1597026" y="2804988"/>
              <a:ext cx="65706" cy="112624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 flipH="1">
              <a:off x="1381252" y="2999049"/>
              <a:ext cx="291069" cy="91913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 flipH="1">
              <a:off x="1413081" y="3030026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 flipH="1">
              <a:off x="1263080" y="3050840"/>
              <a:ext cx="861552" cy="966268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 flipH="1">
              <a:off x="1779995" y="3335063"/>
              <a:ext cx="317850" cy="498749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 flipH="1">
              <a:off x="1271653" y="3211182"/>
              <a:ext cx="685203" cy="814390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 flipH="1">
              <a:off x="1756763" y="3107140"/>
              <a:ext cx="367869" cy="658421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 flipH="1">
              <a:off x="1753773" y="3222867"/>
              <a:ext cx="645274" cy="428006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 flipH="1">
              <a:off x="2338438" y="3494616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 flipH="1">
              <a:off x="1741143" y="3268343"/>
              <a:ext cx="657904" cy="383040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 flipH="1">
              <a:off x="1632933" y="3087933"/>
              <a:ext cx="313817" cy="300154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 flipH="1">
              <a:off x="2263621" y="4634895"/>
              <a:ext cx="162212" cy="139320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 flipH="1">
              <a:off x="998671" y="4636919"/>
              <a:ext cx="162729" cy="139305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 flipH="1">
              <a:off x="1030499" y="4668758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 flipH="1">
              <a:off x="2328802" y="4668758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 flipH="1">
              <a:off x="1045328" y="3883901"/>
              <a:ext cx="1313799" cy="909561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 flipH="1">
              <a:off x="1660188" y="3883901"/>
              <a:ext cx="84909" cy="513403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 flipH="1">
              <a:off x="1056471" y="3935075"/>
              <a:ext cx="1445684" cy="344316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 flipH="1">
              <a:off x="1148829" y="2730444"/>
              <a:ext cx="638729" cy="821307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 flipH="1">
              <a:off x="1140245" y="2738899"/>
              <a:ext cx="638715" cy="821451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 flipH="1">
              <a:off x="946249" y="3118566"/>
              <a:ext cx="1082867" cy="1212829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 flipH="1">
              <a:off x="953743" y="2692160"/>
              <a:ext cx="481569" cy="647987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 flipH="1">
              <a:off x="1337319" y="3149586"/>
              <a:ext cx="437593" cy="805462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 flipH="1">
              <a:off x="1226646" y="3159692"/>
              <a:ext cx="542711" cy="1138971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 flipH="1">
              <a:off x="1105795" y="424272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 flipH="1">
              <a:off x="977985" y="3113614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8"/>
            <p:cNvSpPr/>
            <p:nvPr/>
          </p:nvSpPr>
          <p:spPr>
            <a:xfrm flipH="1">
              <a:off x="1647085" y="3757048"/>
              <a:ext cx="302694" cy="496955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8"/>
            <p:cNvSpPr/>
            <p:nvPr/>
          </p:nvSpPr>
          <p:spPr>
            <a:xfrm flipH="1">
              <a:off x="1647077" y="3757048"/>
              <a:ext cx="245586" cy="496955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 flipH="1">
              <a:off x="1680427" y="3776255"/>
              <a:ext cx="174842" cy="472987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 flipH="1">
              <a:off x="1422682" y="3197330"/>
              <a:ext cx="214771" cy="303139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 flipH="1">
              <a:off x="1422676" y="3197273"/>
              <a:ext cx="169804" cy="303197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 flipH="1">
              <a:off x="1460079" y="3198608"/>
              <a:ext cx="133909" cy="295618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 flipH="1">
              <a:off x="970383" y="2767522"/>
              <a:ext cx="197577" cy="328959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 flipH="1">
              <a:off x="1092663" y="2760947"/>
              <a:ext cx="55587" cy="339078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 flipH="1">
              <a:off x="2014517" y="4015246"/>
              <a:ext cx="504304" cy="250753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 flipH="1">
              <a:off x="2152474" y="4049066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49" name="Google Shape;649;p48"/>
          <p:cNvCxnSpPr/>
          <p:nvPr/>
        </p:nvCxnSpPr>
        <p:spPr>
          <a:xfrm>
            <a:off x="-3175" y="2701925"/>
            <a:ext cx="4564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0" name="Google Shape;650;p48"/>
          <p:cNvGrpSpPr/>
          <p:nvPr/>
        </p:nvGrpSpPr>
        <p:grpSpPr>
          <a:xfrm>
            <a:off x="513075" y="852100"/>
            <a:ext cx="8082200" cy="3384525"/>
            <a:chOff x="513075" y="852100"/>
            <a:chExt cx="8082200" cy="3384525"/>
          </a:xfrm>
        </p:grpSpPr>
        <p:sp>
          <p:nvSpPr>
            <p:cNvPr id="651" name="Google Shape;651;p48"/>
            <p:cNvSpPr/>
            <p:nvPr/>
          </p:nvSpPr>
          <p:spPr>
            <a:xfrm>
              <a:off x="7189925" y="19037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513075" y="1714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6709213" y="8521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 rot="10800000" flipH="1">
              <a:off x="2127125" y="33803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 rot="10800000" flipH="1">
              <a:off x="3747975" y="40953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 rot="10800000" flipH="1">
              <a:off x="8453975" y="1447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7" name="Google Shape;657;p48"/>
            <p:cNvGrpSpPr/>
            <p:nvPr/>
          </p:nvGrpSpPr>
          <p:grpSpPr>
            <a:xfrm rot="-7546048">
              <a:off x="3607059" y="3077631"/>
              <a:ext cx="161701" cy="641985"/>
              <a:chOff x="7004550" y="3676293"/>
              <a:chExt cx="161700" cy="641982"/>
            </a:xfrm>
          </p:grpSpPr>
          <p:sp>
            <p:nvSpPr>
              <p:cNvPr id="658" name="Google Shape;658;p4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2" name="Google Shape;662;p48"/>
            <p:cNvGrpSpPr/>
            <p:nvPr/>
          </p:nvGrpSpPr>
          <p:grpSpPr>
            <a:xfrm>
              <a:off x="1135320" y="2873426"/>
              <a:ext cx="545147" cy="506901"/>
              <a:chOff x="4818730" y="3307263"/>
              <a:chExt cx="1827512" cy="1699300"/>
            </a:xfrm>
          </p:grpSpPr>
          <p:sp>
            <p:nvSpPr>
              <p:cNvPr id="663" name="Google Shape;663;p4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4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4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4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4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4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4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4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4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4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4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4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4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4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9"/>
          <p:cNvSpPr txBox="1">
            <a:spLocks noGrp="1"/>
          </p:cNvSpPr>
          <p:nvPr>
            <p:ph type="title" idx="4294967295"/>
          </p:nvPr>
        </p:nvSpPr>
        <p:spPr>
          <a:xfrm>
            <a:off x="352609" y="316553"/>
            <a:ext cx="7708900" cy="588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dirty="0"/>
              <a:t>Things to Consider</a:t>
            </a:r>
            <a:endParaRPr dirty="0"/>
          </a:p>
        </p:txBody>
      </p:sp>
      <p:sp>
        <p:nvSpPr>
          <p:cNvPr id="1474" name="Google Shape;1474;p59"/>
          <p:cNvSpPr/>
          <p:nvPr/>
        </p:nvSpPr>
        <p:spPr>
          <a:xfrm rot="3600003" flipH="1">
            <a:off x="6714967" y="3791529"/>
            <a:ext cx="2800543" cy="2703940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3230-765E-DB77-6042-48585880CC63}"/>
              </a:ext>
            </a:extLst>
          </p:cNvPr>
          <p:cNvSpPr txBox="1"/>
          <p:nvPr/>
        </p:nvSpPr>
        <p:spPr>
          <a:xfrm flipH="1">
            <a:off x="526187" y="1078682"/>
            <a:ext cx="708089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r>
              <a:rPr lang="en-US" sz="1300" b="1" dirty="0">
                <a:solidFill>
                  <a:srgbClr val="F7743C"/>
                </a:solidFill>
                <a:latin typeface="Sora" panose="020B0604020202020204" charset="0"/>
                <a:cs typeface="Sora" panose="020B0604020202020204" charset="0"/>
              </a:rPr>
              <a:t>Impact Stats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Some characters and roles are more capable of producing each 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aseline="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For example, supports are more likely to generate assists than other roles</a:t>
            </a:r>
            <a:endParaRPr lang="en-US" sz="125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250" baseline="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For example, Mercy produces very few eliminations while </a:t>
            </a:r>
            <a:r>
              <a:rPr lang="en-US" sz="1250" baseline="0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Illari</a:t>
            </a:r>
            <a:r>
              <a:rPr lang="en-US" sz="1250" baseline="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 can produce lots of eliminations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These numbers/stats are a direct result of performance and are strong predictors of success in matches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25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F7743C"/>
                </a:solidFill>
                <a:latin typeface="Sora" panose="020B0604020202020204" charset="0"/>
                <a:cs typeface="Sora" panose="020B0604020202020204" charset="0"/>
              </a:rPr>
              <a:t>Tally Stats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High tally stats are not a strong indication of impact</a:t>
            </a:r>
          </a:p>
          <a:p>
            <a:pPr marL="2857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For example, Damage players may have high damage outputs. However, high damage and low eliminations are an indication that the player is struggling to finish opponents off.</a:t>
            </a:r>
          </a:p>
          <a:p>
            <a:pPr marL="285750"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For example, Reinhardt has a shield with massive amounts of health (results in high mitigation stats). However, characters like </a:t>
            </a:r>
            <a:r>
              <a:rPr lang="en-US" sz="1250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Junkerqueen</a:t>
            </a:r>
            <a:r>
              <a:rPr lang="en-US" sz="125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 have no shields (and thus, low mitigation), but can carry a game with high eliminations. </a:t>
            </a:r>
          </a:p>
          <a:p>
            <a:endParaRPr lang="en-US" sz="125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  <a:p>
            <a:endParaRPr lang="en-US" sz="1250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CE37D77-5B05-9D02-9BF2-7119CF7D00E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81" name="Google Shape;2081;p69"/>
          <p:cNvSpPr txBox="1">
            <a:spLocks noGrp="1"/>
          </p:cNvSpPr>
          <p:nvPr>
            <p:ph type="title" idx="2"/>
          </p:nvPr>
        </p:nvSpPr>
        <p:spPr>
          <a:xfrm flipH="1">
            <a:off x="3462900" y="1341325"/>
            <a:ext cx="2218200" cy="11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2" name="Google Shape;2082;p69"/>
          <p:cNvSpPr txBox="1">
            <a:spLocks noGrp="1"/>
          </p:cNvSpPr>
          <p:nvPr>
            <p:ph type="title"/>
          </p:nvPr>
        </p:nvSpPr>
        <p:spPr>
          <a:xfrm flipH="1">
            <a:off x="2446799" y="2593650"/>
            <a:ext cx="4506813" cy="5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Scoreboard Statistics Analysis</a:t>
            </a:r>
            <a:endParaRPr sz="3200" dirty="0"/>
          </a:p>
        </p:txBody>
      </p:sp>
      <p:sp>
        <p:nvSpPr>
          <p:cNvPr id="2083" name="Google Shape;2083;p69"/>
          <p:cNvSpPr txBox="1">
            <a:spLocks noGrp="1"/>
          </p:cNvSpPr>
          <p:nvPr>
            <p:ph type="subTitle" idx="1"/>
          </p:nvPr>
        </p:nvSpPr>
        <p:spPr>
          <a:xfrm flipH="1">
            <a:off x="2607513" y="3521223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impact of Overwatch 2’s easily accessible statistics</a:t>
            </a:r>
            <a:endParaRPr dirty="0"/>
          </a:p>
        </p:txBody>
      </p:sp>
      <p:cxnSp>
        <p:nvCxnSpPr>
          <p:cNvPr id="2099" name="Google Shape;2099;p69"/>
          <p:cNvCxnSpPr/>
          <p:nvPr/>
        </p:nvCxnSpPr>
        <p:spPr>
          <a:xfrm rot="10800000">
            <a:off x="2631538" y="3334100"/>
            <a:ext cx="3847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0" name="Google Shape;2100;p69"/>
          <p:cNvSpPr/>
          <p:nvPr/>
        </p:nvSpPr>
        <p:spPr>
          <a:xfrm rot="10800000" flipH="1">
            <a:off x="2490250" y="32600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69"/>
          <p:cNvSpPr/>
          <p:nvPr/>
        </p:nvSpPr>
        <p:spPr>
          <a:xfrm rot="10800000" flipH="1">
            <a:off x="6478750" y="32600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2" name="Google Shape;2102;p69"/>
          <p:cNvGrpSpPr/>
          <p:nvPr/>
        </p:nvGrpSpPr>
        <p:grpSpPr>
          <a:xfrm>
            <a:off x="481101" y="1066525"/>
            <a:ext cx="8090962" cy="3632275"/>
            <a:chOff x="481101" y="1066525"/>
            <a:chExt cx="8090962" cy="3632275"/>
          </a:xfrm>
        </p:grpSpPr>
        <p:sp>
          <p:nvSpPr>
            <p:cNvPr id="2103" name="Google Shape;2103;p69"/>
            <p:cNvSpPr/>
            <p:nvPr/>
          </p:nvSpPr>
          <p:spPr>
            <a:xfrm rot="10800000" flipH="1">
              <a:off x="2890725" y="1066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9"/>
            <p:cNvSpPr/>
            <p:nvPr/>
          </p:nvSpPr>
          <p:spPr>
            <a:xfrm>
              <a:off x="1658088" y="33738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9"/>
            <p:cNvSpPr/>
            <p:nvPr/>
          </p:nvSpPr>
          <p:spPr>
            <a:xfrm>
              <a:off x="6120975" y="2033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9"/>
            <p:cNvSpPr/>
            <p:nvPr/>
          </p:nvSpPr>
          <p:spPr>
            <a:xfrm>
              <a:off x="6226250" y="42225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9"/>
            <p:cNvSpPr/>
            <p:nvPr/>
          </p:nvSpPr>
          <p:spPr>
            <a:xfrm>
              <a:off x="3828525" y="45092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8" name="Google Shape;2108;p69"/>
            <p:cNvGrpSpPr/>
            <p:nvPr/>
          </p:nvGrpSpPr>
          <p:grpSpPr>
            <a:xfrm rot="-7546048">
              <a:off x="707959" y="3053468"/>
              <a:ext cx="161701" cy="641985"/>
              <a:chOff x="7004550" y="3676293"/>
              <a:chExt cx="161700" cy="641982"/>
            </a:xfrm>
          </p:grpSpPr>
          <p:sp>
            <p:nvSpPr>
              <p:cNvPr id="2109" name="Google Shape;2109;p6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6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6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6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3" name="Google Shape;2113;p69"/>
            <p:cNvGrpSpPr/>
            <p:nvPr/>
          </p:nvGrpSpPr>
          <p:grpSpPr>
            <a:xfrm>
              <a:off x="4571995" y="4063851"/>
              <a:ext cx="545147" cy="506901"/>
              <a:chOff x="4818730" y="3307263"/>
              <a:chExt cx="1827512" cy="1699300"/>
            </a:xfrm>
          </p:grpSpPr>
          <p:sp>
            <p:nvSpPr>
              <p:cNvPr id="2114" name="Google Shape;2114;p6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6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6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6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6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6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6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6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6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6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6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6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6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6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6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6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6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6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6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6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6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6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6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6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6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39" name="Google Shape;2139;p69"/>
            <p:cNvSpPr/>
            <p:nvPr/>
          </p:nvSpPr>
          <p:spPr>
            <a:xfrm>
              <a:off x="8430763" y="17194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39B4C4-4D39-8A15-C68D-93A8F89A6328}"/>
              </a:ext>
            </a:extLst>
          </p:cNvPr>
          <p:cNvGrpSpPr/>
          <p:nvPr/>
        </p:nvGrpSpPr>
        <p:grpSpPr>
          <a:xfrm>
            <a:off x="6819712" y="1671187"/>
            <a:ext cx="360" cy="5040"/>
            <a:chOff x="6819712" y="1671187"/>
            <a:chExt cx="360" cy="5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A69BAB-A029-6A13-0747-EF2C03CF93F8}"/>
                    </a:ext>
                  </a:extLst>
                </p14:cNvPr>
                <p14:cNvContentPartPr/>
                <p14:nvPr/>
              </p14:nvContentPartPr>
              <p14:xfrm>
                <a:off x="6819712" y="1674067"/>
                <a:ext cx="360" cy="2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A69BAB-A029-6A13-0747-EF2C03CF93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10712" y="1620427"/>
                  <a:ext cx="18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0163CF-E982-65E5-E3AD-1A49099026EC}"/>
                    </a:ext>
                  </a:extLst>
                </p14:cNvPr>
                <p14:cNvContentPartPr/>
                <p14:nvPr/>
              </p14:nvContentPartPr>
              <p14:xfrm>
                <a:off x="6819712" y="1671187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0163CF-E982-65E5-E3AD-1A49099026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10712" y="1617547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8541706-5011-549E-5695-3201BB848483}"/>
              </a:ext>
            </a:extLst>
          </p:cNvPr>
          <p:cNvGrpSpPr/>
          <p:nvPr/>
        </p:nvGrpSpPr>
        <p:grpSpPr>
          <a:xfrm>
            <a:off x="6872272" y="1495147"/>
            <a:ext cx="360" cy="360"/>
            <a:chOff x="6872272" y="1495147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7B49DE-090D-F17A-5F83-CE9D08F1E8AC}"/>
                    </a:ext>
                  </a:extLst>
                </p14:cNvPr>
                <p14:cNvContentPartPr/>
                <p14:nvPr/>
              </p14:nvContentPartPr>
              <p14:xfrm>
                <a:off x="6872272" y="1495147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7B49DE-090D-F17A-5F83-CE9D08F1E8A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63272" y="1441507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2234AE-1A79-24A4-E2FE-2C69ABED814D}"/>
                    </a:ext>
                  </a:extLst>
                </p14:cNvPr>
                <p14:cNvContentPartPr/>
                <p14:nvPr/>
              </p14:nvContentPartPr>
              <p14:xfrm>
                <a:off x="6872272" y="1495147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2234AE-1A79-24A4-E2FE-2C69ABED814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63272" y="1441507"/>
                  <a:ext cx="18000" cy="10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03A0AA-D798-AB9A-5B5C-E571B92DA517}"/>
                  </a:ext>
                </a:extLst>
              </p14:cNvPr>
              <p14:cNvContentPartPr/>
              <p14:nvPr/>
            </p14:nvContentPartPr>
            <p14:xfrm>
              <a:off x="2519152" y="115710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03A0AA-D798-AB9A-5B5C-E571B92DA5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0512" y="1103107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C433D0-253A-4238-F5BF-71205C8A4F69}"/>
                  </a:ext>
                </a:extLst>
              </p14:cNvPr>
              <p14:cNvContentPartPr/>
              <p14:nvPr/>
            </p14:nvContentPartPr>
            <p14:xfrm>
              <a:off x="6071992" y="107142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C433D0-253A-4238-F5BF-71205C8A4F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63352" y="1017427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C15D2B6-10D4-717F-46AB-96187247601F}"/>
                  </a:ext>
                </a:extLst>
              </p14:cNvPr>
              <p14:cNvContentPartPr/>
              <p14:nvPr/>
            </p14:nvContentPartPr>
            <p14:xfrm>
              <a:off x="7091152" y="99510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C15D2B6-10D4-717F-46AB-96187247601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82512" y="941107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0D85008-E3D1-477C-AFE0-99751F519B24}"/>
                  </a:ext>
                </a:extLst>
              </p14:cNvPr>
              <p14:cNvContentPartPr/>
              <p14:nvPr/>
            </p14:nvContentPartPr>
            <p14:xfrm>
              <a:off x="7200952" y="129030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0D85008-E3D1-477C-AFE0-99751F519B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91952" y="1236667"/>
                <a:ext cx="18000" cy="10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verwatch 2 Season 3: Release Date, Map, Rewards, More!">
            <a:extLst>
              <a:ext uri="{FF2B5EF4-FFF2-40B4-BE49-F238E27FC236}">
                <a16:creationId xmlns:a16="http://schemas.microsoft.com/office/drawing/2014/main" id="{42B3B131-2368-5400-1B1E-A7AB4D06D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7" name="Google Shape;1517;p60"/>
          <p:cNvSpPr txBox="1">
            <a:spLocks noGrp="1"/>
          </p:cNvSpPr>
          <p:nvPr>
            <p:ph type="title"/>
          </p:nvPr>
        </p:nvSpPr>
        <p:spPr>
          <a:xfrm>
            <a:off x="1457250" y="1418250"/>
            <a:ext cx="6229500" cy="17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op 10’s</a:t>
            </a:r>
            <a:endParaRPr dirty="0"/>
          </a:p>
        </p:txBody>
      </p:sp>
      <p:sp>
        <p:nvSpPr>
          <p:cNvPr id="1518" name="Google Shape;1518;p60"/>
          <p:cNvSpPr txBox="1">
            <a:spLocks noGrp="1"/>
          </p:cNvSpPr>
          <p:nvPr>
            <p:ph type="body" idx="1"/>
          </p:nvPr>
        </p:nvSpPr>
        <p:spPr>
          <a:xfrm>
            <a:off x="1733550" y="3380825"/>
            <a:ext cx="5676900" cy="4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impact of damage mitigation, eliminations, healing</a:t>
            </a:r>
            <a:endParaRPr dirty="0"/>
          </a:p>
        </p:txBody>
      </p:sp>
      <p:cxnSp>
        <p:nvCxnSpPr>
          <p:cNvPr id="1519" name="Google Shape;1519;p60"/>
          <p:cNvCxnSpPr/>
          <p:nvPr/>
        </p:nvCxnSpPr>
        <p:spPr>
          <a:xfrm rot="10800000">
            <a:off x="2631538" y="3181700"/>
            <a:ext cx="3847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60"/>
          <p:cNvSpPr/>
          <p:nvPr/>
        </p:nvSpPr>
        <p:spPr>
          <a:xfrm rot="10800000" flipH="1">
            <a:off x="2490250" y="31076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60"/>
          <p:cNvSpPr/>
          <p:nvPr/>
        </p:nvSpPr>
        <p:spPr>
          <a:xfrm rot="10800000" flipH="1">
            <a:off x="6478750" y="31076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2" name="Google Shape;1522;p60"/>
          <p:cNvGrpSpPr/>
          <p:nvPr/>
        </p:nvGrpSpPr>
        <p:grpSpPr>
          <a:xfrm>
            <a:off x="713220" y="539501"/>
            <a:ext cx="7710898" cy="4271499"/>
            <a:chOff x="713220" y="539501"/>
            <a:chExt cx="7710898" cy="4271499"/>
          </a:xfrm>
        </p:grpSpPr>
        <p:sp>
          <p:nvSpPr>
            <p:cNvPr id="1523" name="Google Shape;1523;p60"/>
            <p:cNvSpPr/>
            <p:nvPr/>
          </p:nvSpPr>
          <p:spPr>
            <a:xfrm rot="10800000" flipH="1">
              <a:off x="7808700" y="43467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60"/>
            <p:cNvSpPr/>
            <p:nvPr/>
          </p:nvSpPr>
          <p:spPr>
            <a:xfrm>
              <a:off x="1136650" y="2763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60"/>
            <p:cNvSpPr/>
            <p:nvPr/>
          </p:nvSpPr>
          <p:spPr>
            <a:xfrm>
              <a:off x="7085125" y="181773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60"/>
            <p:cNvSpPr/>
            <p:nvPr/>
          </p:nvSpPr>
          <p:spPr>
            <a:xfrm>
              <a:off x="2004700" y="11672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60"/>
            <p:cNvSpPr/>
            <p:nvPr/>
          </p:nvSpPr>
          <p:spPr>
            <a:xfrm>
              <a:off x="4809925" y="46214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8" name="Google Shape;1528;p60"/>
            <p:cNvGrpSpPr/>
            <p:nvPr/>
          </p:nvGrpSpPr>
          <p:grpSpPr>
            <a:xfrm rot="-7546048">
              <a:off x="8035559" y="3039893"/>
              <a:ext cx="161701" cy="641985"/>
              <a:chOff x="7004550" y="3676293"/>
              <a:chExt cx="161700" cy="641982"/>
            </a:xfrm>
          </p:grpSpPr>
          <p:sp>
            <p:nvSpPr>
              <p:cNvPr id="1529" name="Google Shape;1529;p6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6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6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6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3" name="Google Shape;1533;p60"/>
            <p:cNvGrpSpPr/>
            <p:nvPr/>
          </p:nvGrpSpPr>
          <p:grpSpPr>
            <a:xfrm>
              <a:off x="713220" y="539501"/>
              <a:ext cx="545147" cy="506901"/>
              <a:chOff x="4818730" y="3307263"/>
              <a:chExt cx="1827512" cy="1699300"/>
            </a:xfrm>
          </p:grpSpPr>
          <p:sp>
            <p:nvSpPr>
              <p:cNvPr id="1534" name="Google Shape;1534;p6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6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6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6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6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6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6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6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6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6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6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6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6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6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6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6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6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6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6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6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6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6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6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6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67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Mitigation Insights</a:t>
            </a:r>
            <a:endParaRPr dirty="0"/>
          </a:p>
        </p:txBody>
      </p:sp>
      <p:sp>
        <p:nvSpPr>
          <p:cNvPr id="1961" name="Google Shape;1961;p67"/>
          <p:cNvSpPr txBox="1"/>
          <p:nvPr/>
        </p:nvSpPr>
        <p:spPr>
          <a:xfrm flipH="1">
            <a:off x="5557441" y="1511412"/>
            <a:ext cx="3403739" cy="50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accent6"/>
                </a:solidFill>
                <a:effectLst/>
              </a:rPr>
              <a:t>Among the top 5, the highest mitigation totals corresponded to favorable match outcomes.</a:t>
            </a:r>
          </a:p>
        </p:txBody>
      </p:sp>
      <p:sp>
        <p:nvSpPr>
          <p:cNvPr id="1963" name="Google Shape;1963;p67"/>
          <p:cNvSpPr txBox="1"/>
          <p:nvPr/>
        </p:nvSpPr>
        <p:spPr>
          <a:xfrm flipH="1">
            <a:off x="5557441" y="2475304"/>
            <a:ext cx="3123663" cy="5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chemeClr val="accent6"/>
                </a:solidFill>
                <a:effectLst/>
                <a:latin typeface="Sora" panose="020B0604020202020204" charset="0"/>
                <a:cs typeface="Sora" panose="020B0604020202020204" charset="0"/>
              </a:rPr>
              <a:t>However, when examining 6th through 10th, contributions were not always enough.</a:t>
            </a:r>
            <a:endParaRPr lang="en-US" sz="1600" b="1" dirty="0">
              <a:solidFill>
                <a:schemeClr val="accent6"/>
              </a:solidFill>
              <a:effectLst/>
              <a:latin typeface="Sora" panose="020B0604020202020204" charset="0"/>
              <a:cs typeface="Sora" panose="020B0604020202020204" charset="0"/>
            </a:endParaRPr>
          </a:p>
        </p:txBody>
      </p:sp>
      <p:sp>
        <p:nvSpPr>
          <p:cNvPr id="1965" name="Google Shape;1965;p67"/>
          <p:cNvSpPr txBox="1"/>
          <p:nvPr/>
        </p:nvSpPr>
        <p:spPr>
          <a:xfrm flipH="1">
            <a:off x="5499707" y="3619130"/>
            <a:ext cx="3259487" cy="45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Reinhardt accounts for half of the entries in the top 10. This is due to high barrier HP.</a:t>
            </a:r>
          </a:p>
        </p:txBody>
      </p:sp>
      <p:sp>
        <p:nvSpPr>
          <p:cNvPr id="1971" name="Google Shape;1971;p67"/>
          <p:cNvSpPr/>
          <p:nvPr/>
        </p:nvSpPr>
        <p:spPr>
          <a:xfrm>
            <a:off x="5238552" y="1670874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67"/>
          <p:cNvSpPr/>
          <p:nvPr/>
        </p:nvSpPr>
        <p:spPr>
          <a:xfrm>
            <a:off x="5244124" y="2677051"/>
            <a:ext cx="189600" cy="189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67"/>
          <p:cNvSpPr/>
          <p:nvPr/>
        </p:nvSpPr>
        <p:spPr>
          <a:xfrm>
            <a:off x="5238552" y="3749600"/>
            <a:ext cx="189600" cy="18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4" name="Google Shape;1974;p67"/>
          <p:cNvGrpSpPr/>
          <p:nvPr/>
        </p:nvGrpSpPr>
        <p:grpSpPr>
          <a:xfrm>
            <a:off x="951375" y="544272"/>
            <a:ext cx="8081178" cy="3353540"/>
            <a:chOff x="410200" y="682776"/>
            <a:chExt cx="8081178" cy="3353540"/>
          </a:xfrm>
        </p:grpSpPr>
        <p:grpSp>
          <p:nvGrpSpPr>
            <p:cNvPr id="1975" name="Google Shape;1975;p67"/>
            <p:cNvGrpSpPr/>
            <p:nvPr/>
          </p:nvGrpSpPr>
          <p:grpSpPr>
            <a:xfrm>
              <a:off x="6762220" y="682776"/>
              <a:ext cx="545147" cy="506901"/>
              <a:chOff x="4818730" y="3307263"/>
              <a:chExt cx="1827512" cy="1699300"/>
            </a:xfrm>
          </p:grpSpPr>
          <p:sp>
            <p:nvSpPr>
              <p:cNvPr id="1976" name="Google Shape;1976;p6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6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6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6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6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6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6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6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6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6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6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6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6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6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6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6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6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6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6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6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1" name="Google Shape;2001;p67"/>
            <p:cNvGrpSpPr/>
            <p:nvPr/>
          </p:nvGrpSpPr>
          <p:grpSpPr>
            <a:xfrm>
              <a:off x="410200" y="1252888"/>
              <a:ext cx="8081178" cy="2783428"/>
              <a:chOff x="410200" y="1252888"/>
              <a:chExt cx="8081178" cy="2783428"/>
            </a:xfrm>
          </p:grpSpPr>
          <p:sp>
            <p:nvSpPr>
              <p:cNvPr id="2002" name="Google Shape;2002;p67"/>
              <p:cNvSpPr/>
              <p:nvPr/>
            </p:nvSpPr>
            <p:spPr>
              <a:xfrm>
                <a:off x="410200" y="3323625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67"/>
              <p:cNvSpPr/>
              <p:nvPr/>
            </p:nvSpPr>
            <p:spPr>
              <a:xfrm>
                <a:off x="3526250" y="125288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4" name="Google Shape;2004;p67"/>
              <p:cNvGrpSpPr/>
              <p:nvPr/>
            </p:nvGrpSpPr>
            <p:grpSpPr>
              <a:xfrm rot="-7546048">
                <a:off x="8173232" y="3718171"/>
                <a:ext cx="161701" cy="474590"/>
                <a:chOff x="7004550" y="3843687"/>
                <a:chExt cx="161700" cy="474588"/>
              </a:xfrm>
            </p:grpSpPr>
            <p:sp>
              <p:nvSpPr>
                <p:cNvPr id="2005" name="Google Shape;2005;p67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7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7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21840062-6924-BDEB-D95F-341E32B929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092957"/>
              </p:ext>
            </p:extLst>
          </p:nvPr>
        </p:nvGraphicFramePr>
        <p:xfrm>
          <a:off x="380591" y="1051174"/>
          <a:ext cx="4713532" cy="3460691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547722">
                  <a:extLst>
                    <a:ext uri="{9D8B030D-6E8A-4147-A177-3AD203B41FA5}">
                      <a16:colId xmlns:a16="http://schemas.microsoft.com/office/drawing/2014/main" val="1818829743"/>
                    </a:ext>
                  </a:extLst>
                </a:gridCol>
                <a:gridCol w="991383">
                  <a:extLst>
                    <a:ext uri="{9D8B030D-6E8A-4147-A177-3AD203B41FA5}">
                      <a16:colId xmlns:a16="http://schemas.microsoft.com/office/drawing/2014/main" val="1240241278"/>
                    </a:ext>
                  </a:extLst>
                </a:gridCol>
                <a:gridCol w="1011928">
                  <a:extLst>
                    <a:ext uri="{9D8B030D-6E8A-4147-A177-3AD203B41FA5}">
                      <a16:colId xmlns:a16="http://schemas.microsoft.com/office/drawing/2014/main" val="1444946902"/>
                    </a:ext>
                  </a:extLst>
                </a:gridCol>
                <a:gridCol w="1162499">
                  <a:extLst>
                    <a:ext uri="{9D8B030D-6E8A-4147-A177-3AD203B41FA5}">
                      <a16:colId xmlns:a16="http://schemas.microsoft.com/office/drawing/2014/main" val="440325277"/>
                    </a:ext>
                  </a:extLst>
                </a:gridCol>
              </a:tblGrid>
              <a:tr h="370841">
                <a:tc>
                  <a:txBody>
                    <a:bodyPr/>
                    <a:lstStyle/>
                    <a:p>
                      <a:r>
                        <a:rPr lang="en-US" sz="1000" b="0" cap="none" spc="0" dirty="0">
                          <a:solidFill>
                            <a:schemeClr val="accent6"/>
                          </a:solidFill>
                        </a:rPr>
                        <a:t>Characters</a:t>
                      </a:r>
                    </a:p>
                  </a:txBody>
                  <a:tcPr marL="84862" marR="30453" marT="65278" marB="6527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cap="none" spc="0" dirty="0">
                          <a:solidFill>
                            <a:schemeClr val="accent6"/>
                          </a:solidFill>
                        </a:rPr>
                        <a:t>Mitigation</a:t>
                      </a:r>
                    </a:p>
                  </a:txBody>
                  <a:tcPr marL="84862" marR="30453" marT="65278" marB="6527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cap="none" spc="0" dirty="0">
                          <a:solidFill>
                            <a:schemeClr val="accent6"/>
                          </a:solidFill>
                        </a:rPr>
                        <a:t>Affiliation</a:t>
                      </a:r>
                    </a:p>
                  </a:txBody>
                  <a:tcPr marL="84862" marR="30453" marT="65278" marB="6527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cap="none" spc="0" dirty="0">
                          <a:solidFill>
                            <a:schemeClr val="accent6"/>
                          </a:solidFill>
                        </a:rPr>
                        <a:t>Result</a:t>
                      </a:r>
                    </a:p>
                  </a:txBody>
                  <a:tcPr marL="84862" marR="30453" marT="65278" marB="6527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372370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Reinhardt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33,234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6630170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Sigma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21,744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36719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Reinhardt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19,421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859207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Orisa, Winston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18,414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079834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Sigma, Reinhardt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14,156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7041947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Winston, D.Va, Ramattra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12,880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70333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Ramattra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10,767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415409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Reinhardt, Orisa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10,614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585996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Reinhardt, Sigma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10,446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057559"/>
                  </a:ext>
                </a:extLst>
              </a:tr>
              <a:tr h="308985">
                <a:tc>
                  <a:txBody>
                    <a:bodyPr/>
                    <a:lstStyle/>
                    <a:p>
                      <a:r>
                        <a:rPr lang="en-US" sz="1000" cap="none" spc="0" dirty="0" err="1">
                          <a:solidFill>
                            <a:schemeClr val="accent6"/>
                          </a:solidFill>
                        </a:rPr>
                        <a:t>Junkerqueen</a:t>
                      </a:r>
                      <a:r>
                        <a:rPr lang="en-US" sz="1000" cap="none" spc="0" dirty="0">
                          <a:solidFill>
                            <a:schemeClr val="accent6"/>
                          </a:solidFill>
                        </a:rPr>
                        <a:t>, Winston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10,361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4862" marR="30453" marT="65278" marB="6527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8621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Top 10 Mitigation Games">
            <a:extLst>
              <a:ext uri="{FF2B5EF4-FFF2-40B4-BE49-F238E27FC236}">
                <a16:creationId xmlns:a16="http://schemas.microsoft.com/office/drawing/2014/main" id="{169A7435-AC88-4C0F-949B-1E76AE094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482600"/>
            <a:ext cx="668528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6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67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Elimination Insights</a:t>
            </a:r>
            <a:endParaRPr dirty="0"/>
          </a:p>
        </p:txBody>
      </p:sp>
      <p:sp>
        <p:nvSpPr>
          <p:cNvPr id="1961" name="Google Shape;1961;p67"/>
          <p:cNvSpPr txBox="1"/>
          <p:nvPr/>
        </p:nvSpPr>
        <p:spPr>
          <a:xfrm flipH="1">
            <a:off x="5557441" y="1511412"/>
            <a:ext cx="3403739" cy="50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In all 10 entries, the most dominant players usually led their teams into positive outcomes.</a:t>
            </a:r>
          </a:p>
        </p:txBody>
      </p:sp>
      <p:sp>
        <p:nvSpPr>
          <p:cNvPr id="1963" name="Google Shape;1963;p67"/>
          <p:cNvSpPr txBox="1"/>
          <p:nvPr/>
        </p:nvSpPr>
        <p:spPr>
          <a:xfrm flipH="1">
            <a:off x="5557441" y="2440386"/>
            <a:ext cx="3123663" cy="5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9 of 10 entries were from players in the Tank and Damage role.</a:t>
            </a:r>
          </a:p>
        </p:txBody>
      </p:sp>
      <p:sp>
        <p:nvSpPr>
          <p:cNvPr id="1965" name="Google Shape;1965;p67"/>
          <p:cNvSpPr txBox="1"/>
          <p:nvPr/>
        </p:nvSpPr>
        <p:spPr>
          <a:xfrm flipH="1">
            <a:off x="5557441" y="3447387"/>
            <a:ext cx="3259487" cy="45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Doomfist</a:t>
            </a:r>
            <a:r>
              <a:rPr lang="en-US" sz="1600" b="1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 shows up twice despite being one of the weakest characters in the game. </a:t>
            </a:r>
          </a:p>
        </p:txBody>
      </p:sp>
      <p:sp>
        <p:nvSpPr>
          <p:cNvPr id="1971" name="Google Shape;1971;p67"/>
          <p:cNvSpPr/>
          <p:nvPr/>
        </p:nvSpPr>
        <p:spPr>
          <a:xfrm>
            <a:off x="5238552" y="1670874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67"/>
          <p:cNvSpPr/>
          <p:nvPr/>
        </p:nvSpPr>
        <p:spPr>
          <a:xfrm>
            <a:off x="5234794" y="2624365"/>
            <a:ext cx="189600" cy="189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67"/>
          <p:cNvSpPr/>
          <p:nvPr/>
        </p:nvSpPr>
        <p:spPr>
          <a:xfrm>
            <a:off x="5238552" y="3577857"/>
            <a:ext cx="189600" cy="18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4" name="Google Shape;1974;p67"/>
          <p:cNvGrpSpPr/>
          <p:nvPr/>
        </p:nvGrpSpPr>
        <p:grpSpPr>
          <a:xfrm>
            <a:off x="410200" y="682776"/>
            <a:ext cx="8096965" cy="3402460"/>
            <a:chOff x="410200" y="682776"/>
            <a:chExt cx="8096965" cy="3402460"/>
          </a:xfrm>
        </p:grpSpPr>
        <p:grpSp>
          <p:nvGrpSpPr>
            <p:cNvPr id="1975" name="Google Shape;1975;p67"/>
            <p:cNvGrpSpPr/>
            <p:nvPr/>
          </p:nvGrpSpPr>
          <p:grpSpPr>
            <a:xfrm>
              <a:off x="6762220" y="682776"/>
              <a:ext cx="545147" cy="506901"/>
              <a:chOff x="4818730" y="3307263"/>
              <a:chExt cx="1827512" cy="1699300"/>
            </a:xfrm>
          </p:grpSpPr>
          <p:sp>
            <p:nvSpPr>
              <p:cNvPr id="1976" name="Google Shape;1976;p6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6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6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6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6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6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6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6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6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6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6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6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6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6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6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6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6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6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6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6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1" name="Google Shape;2001;p67"/>
            <p:cNvGrpSpPr/>
            <p:nvPr/>
          </p:nvGrpSpPr>
          <p:grpSpPr>
            <a:xfrm>
              <a:off x="410200" y="1252888"/>
              <a:ext cx="8096965" cy="2832348"/>
              <a:chOff x="410200" y="1252888"/>
              <a:chExt cx="8096965" cy="2832348"/>
            </a:xfrm>
          </p:grpSpPr>
          <p:sp>
            <p:nvSpPr>
              <p:cNvPr id="2002" name="Google Shape;2002;p67"/>
              <p:cNvSpPr/>
              <p:nvPr/>
            </p:nvSpPr>
            <p:spPr>
              <a:xfrm>
                <a:off x="410200" y="3323625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67"/>
              <p:cNvSpPr/>
              <p:nvPr/>
            </p:nvSpPr>
            <p:spPr>
              <a:xfrm>
                <a:off x="3526250" y="125288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4" name="Google Shape;2004;p67"/>
              <p:cNvGrpSpPr/>
              <p:nvPr/>
            </p:nvGrpSpPr>
            <p:grpSpPr>
              <a:xfrm rot="-7546048">
                <a:off x="8105322" y="3683393"/>
                <a:ext cx="161701" cy="641985"/>
                <a:chOff x="7004550" y="3676293"/>
                <a:chExt cx="161700" cy="641982"/>
              </a:xfrm>
            </p:grpSpPr>
            <p:sp>
              <p:nvSpPr>
                <p:cNvPr id="2005" name="Google Shape;2005;p67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7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7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67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48C70C29-DB49-0FB7-D3B7-31F15EB59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0127728"/>
              </p:ext>
            </p:extLst>
          </p:nvPr>
        </p:nvGraphicFramePr>
        <p:xfrm>
          <a:off x="645868" y="1038924"/>
          <a:ext cx="4406495" cy="350114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818670">
                  <a:extLst>
                    <a:ext uri="{9D8B030D-6E8A-4147-A177-3AD203B41FA5}">
                      <a16:colId xmlns:a16="http://schemas.microsoft.com/office/drawing/2014/main" val="1548149918"/>
                    </a:ext>
                  </a:extLst>
                </a:gridCol>
                <a:gridCol w="872421">
                  <a:extLst>
                    <a:ext uri="{9D8B030D-6E8A-4147-A177-3AD203B41FA5}">
                      <a16:colId xmlns:a16="http://schemas.microsoft.com/office/drawing/2014/main" val="2091751002"/>
                    </a:ext>
                  </a:extLst>
                </a:gridCol>
                <a:gridCol w="787065">
                  <a:extLst>
                    <a:ext uri="{9D8B030D-6E8A-4147-A177-3AD203B41FA5}">
                      <a16:colId xmlns:a16="http://schemas.microsoft.com/office/drawing/2014/main" val="810485802"/>
                    </a:ext>
                  </a:extLst>
                </a:gridCol>
                <a:gridCol w="928339">
                  <a:extLst>
                    <a:ext uri="{9D8B030D-6E8A-4147-A177-3AD203B41FA5}">
                      <a16:colId xmlns:a16="http://schemas.microsoft.com/office/drawing/2014/main" val="196799519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accent6"/>
                          </a:solidFill>
                        </a:rPr>
                        <a:t>Characters</a:t>
                      </a:r>
                    </a:p>
                  </a:txBody>
                  <a:tcPr marL="88014" marR="67703" marT="67703" marB="677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 err="1">
                          <a:solidFill>
                            <a:schemeClr val="accent6"/>
                          </a:solidFill>
                        </a:rPr>
                        <a:t>Elims</a:t>
                      </a:r>
                      <a:endParaRPr lang="en-US" sz="1100" b="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accent6"/>
                          </a:solidFill>
                        </a:rPr>
                        <a:t>Affiliation</a:t>
                      </a:r>
                    </a:p>
                  </a:txBody>
                  <a:tcPr marL="88014" marR="67703" marT="67703" marB="677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accent6"/>
                          </a:solidFill>
                        </a:rPr>
                        <a:t>Result</a:t>
                      </a:r>
                    </a:p>
                  </a:txBody>
                  <a:tcPr marL="88014" marR="67703" marT="67703" marB="677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90906"/>
                  </a:ext>
                </a:extLst>
              </a:tr>
              <a:tr h="288068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Doomfist</a:t>
                      </a:r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, </a:t>
                      </a:r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D.Va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35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430448"/>
                  </a:ext>
                </a:extLst>
              </a:tr>
              <a:tr h="288068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Cassidy, Soldier: 76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35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96782"/>
                  </a:ext>
                </a:extLst>
              </a:tr>
              <a:tr h="288068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Moira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34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753171"/>
                  </a:ext>
                </a:extLst>
              </a:tr>
              <a:tr h="288068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Junkrat</a:t>
                      </a:r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, Hanzo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33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24947"/>
                  </a:ext>
                </a:extLst>
              </a:tr>
              <a:tr h="288068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Bastion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33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783841"/>
                  </a:ext>
                </a:extLst>
              </a:tr>
              <a:tr h="288068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Orisa</a:t>
                      </a:r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, Winston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722213"/>
                  </a:ext>
                </a:extLst>
              </a:tr>
              <a:tr h="447422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Soldier: 76, </a:t>
                      </a:r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Symmetra</a:t>
                      </a:r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, </a:t>
                      </a:r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Pharah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32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910384"/>
                  </a:ext>
                </a:extLst>
              </a:tr>
              <a:tr h="288068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Bastion, </a:t>
                      </a:r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Symmetra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31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0698"/>
                  </a:ext>
                </a:extLst>
              </a:tr>
              <a:tr h="288068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Genji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30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57029"/>
                  </a:ext>
                </a:extLst>
              </a:tr>
              <a:tr h="288068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Doomfist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30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68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512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Top 10 Dominant Games">
            <a:extLst>
              <a:ext uri="{FF2B5EF4-FFF2-40B4-BE49-F238E27FC236}">
                <a16:creationId xmlns:a16="http://schemas.microsoft.com/office/drawing/2014/main" id="{585B5326-6185-44A8-AB41-CDAD8CAAE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482600"/>
            <a:ext cx="668528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67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Healing Insights</a:t>
            </a:r>
            <a:endParaRPr dirty="0"/>
          </a:p>
        </p:txBody>
      </p:sp>
      <p:sp>
        <p:nvSpPr>
          <p:cNvPr id="1961" name="Google Shape;1961;p67"/>
          <p:cNvSpPr txBox="1"/>
          <p:nvPr/>
        </p:nvSpPr>
        <p:spPr>
          <a:xfrm flipH="1">
            <a:off x="5557441" y="1511412"/>
            <a:ext cx="3403739" cy="50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High healing numbers are the least predictive of match outcomes</a:t>
            </a:r>
          </a:p>
        </p:txBody>
      </p:sp>
      <p:sp>
        <p:nvSpPr>
          <p:cNvPr id="1963" name="Google Shape;1963;p67"/>
          <p:cNvSpPr txBox="1"/>
          <p:nvPr/>
        </p:nvSpPr>
        <p:spPr>
          <a:xfrm flipH="1">
            <a:off x="5557441" y="2387751"/>
            <a:ext cx="3123663" cy="5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All entries come from main healers</a:t>
            </a:r>
          </a:p>
        </p:txBody>
      </p:sp>
      <p:sp>
        <p:nvSpPr>
          <p:cNvPr id="1965" name="Google Shape;1965;p67"/>
          <p:cNvSpPr txBox="1"/>
          <p:nvPr/>
        </p:nvSpPr>
        <p:spPr>
          <a:xfrm flipH="1">
            <a:off x="5557441" y="3300624"/>
            <a:ext cx="3259487" cy="45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Surprisingly, there is no Moira (well known for high healing) entry in the top ten</a:t>
            </a:r>
          </a:p>
        </p:txBody>
      </p:sp>
      <p:sp>
        <p:nvSpPr>
          <p:cNvPr id="1971" name="Google Shape;1971;p67"/>
          <p:cNvSpPr/>
          <p:nvPr/>
        </p:nvSpPr>
        <p:spPr>
          <a:xfrm>
            <a:off x="5238552" y="1670874"/>
            <a:ext cx="189600" cy="18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67"/>
          <p:cNvSpPr/>
          <p:nvPr/>
        </p:nvSpPr>
        <p:spPr>
          <a:xfrm>
            <a:off x="5238552" y="2540259"/>
            <a:ext cx="189600" cy="189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67"/>
          <p:cNvSpPr/>
          <p:nvPr/>
        </p:nvSpPr>
        <p:spPr>
          <a:xfrm>
            <a:off x="5238552" y="3429530"/>
            <a:ext cx="189600" cy="189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4" name="Google Shape;1974;p67"/>
          <p:cNvGrpSpPr/>
          <p:nvPr/>
        </p:nvGrpSpPr>
        <p:grpSpPr>
          <a:xfrm>
            <a:off x="410200" y="682776"/>
            <a:ext cx="8096965" cy="3402460"/>
            <a:chOff x="410200" y="682776"/>
            <a:chExt cx="8096965" cy="3402460"/>
          </a:xfrm>
        </p:grpSpPr>
        <p:grpSp>
          <p:nvGrpSpPr>
            <p:cNvPr id="1975" name="Google Shape;1975;p67"/>
            <p:cNvGrpSpPr/>
            <p:nvPr/>
          </p:nvGrpSpPr>
          <p:grpSpPr>
            <a:xfrm>
              <a:off x="6762220" y="682776"/>
              <a:ext cx="545147" cy="506901"/>
              <a:chOff x="4818730" y="3307263"/>
              <a:chExt cx="1827512" cy="1699300"/>
            </a:xfrm>
          </p:grpSpPr>
          <p:sp>
            <p:nvSpPr>
              <p:cNvPr id="1976" name="Google Shape;1976;p6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6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6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6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6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6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6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6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6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6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6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6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6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6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6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6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6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6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6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6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6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6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6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6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6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1" name="Google Shape;2001;p67"/>
            <p:cNvGrpSpPr/>
            <p:nvPr/>
          </p:nvGrpSpPr>
          <p:grpSpPr>
            <a:xfrm>
              <a:off x="410200" y="1252888"/>
              <a:ext cx="8096965" cy="2832348"/>
              <a:chOff x="410200" y="1252888"/>
              <a:chExt cx="8096965" cy="2832348"/>
            </a:xfrm>
          </p:grpSpPr>
          <p:sp>
            <p:nvSpPr>
              <p:cNvPr id="2002" name="Google Shape;2002;p67"/>
              <p:cNvSpPr/>
              <p:nvPr/>
            </p:nvSpPr>
            <p:spPr>
              <a:xfrm>
                <a:off x="410200" y="3323625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67"/>
              <p:cNvSpPr/>
              <p:nvPr/>
            </p:nvSpPr>
            <p:spPr>
              <a:xfrm>
                <a:off x="3526250" y="125288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4" name="Google Shape;2004;p67"/>
              <p:cNvGrpSpPr/>
              <p:nvPr/>
            </p:nvGrpSpPr>
            <p:grpSpPr>
              <a:xfrm rot="-7546048">
                <a:off x="8105322" y="3683393"/>
                <a:ext cx="161701" cy="641985"/>
                <a:chOff x="7004550" y="3676293"/>
                <a:chExt cx="161700" cy="641982"/>
              </a:xfrm>
            </p:grpSpPr>
            <p:sp>
              <p:nvSpPr>
                <p:cNvPr id="2005" name="Google Shape;2005;p67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6" name="Google Shape;2006;p67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7" name="Google Shape;2007;p67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8" name="Google Shape;2008;p67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50E6A78-2815-1B12-D296-FE1EA2019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0975362"/>
              </p:ext>
            </p:extLst>
          </p:nvPr>
        </p:nvGraphicFramePr>
        <p:xfrm>
          <a:off x="383942" y="990867"/>
          <a:ext cx="4598684" cy="3832755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897991">
                  <a:extLst>
                    <a:ext uri="{9D8B030D-6E8A-4147-A177-3AD203B41FA5}">
                      <a16:colId xmlns:a16="http://schemas.microsoft.com/office/drawing/2014/main" val="1548149918"/>
                    </a:ext>
                  </a:extLst>
                </a:gridCol>
                <a:gridCol w="910470">
                  <a:extLst>
                    <a:ext uri="{9D8B030D-6E8A-4147-A177-3AD203B41FA5}">
                      <a16:colId xmlns:a16="http://schemas.microsoft.com/office/drawing/2014/main" val="2091751002"/>
                    </a:ext>
                  </a:extLst>
                </a:gridCol>
                <a:gridCol w="821392">
                  <a:extLst>
                    <a:ext uri="{9D8B030D-6E8A-4147-A177-3AD203B41FA5}">
                      <a16:colId xmlns:a16="http://schemas.microsoft.com/office/drawing/2014/main" val="810485802"/>
                    </a:ext>
                  </a:extLst>
                </a:gridCol>
                <a:gridCol w="968831">
                  <a:extLst>
                    <a:ext uri="{9D8B030D-6E8A-4147-A177-3AD203B41FA5}">
                      <a16:colId xmlns:a16="http://schemas.microsoft.com/office/drawing/2014/main" val="1967995191"/>
                    </a:ext>
                  </a:extLst>
                </a:gridCol>
              </a:tblGrid>
              <a:tr h="257649"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accent6"/>
                          </a:solidFill>
                        </a:rPr>
                        <a:t>Characters</a:t>
                      </a:r>
                    </a:p>
                  </a:txBody>
                  <a:tcPr marL="88014" marR="67703" marT="67703" marB="677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accent6"/>
                          </a:solidFill>
                        </a:rPr>
                        <a:t>Healing</a:t>
                      </a:r>
                    </a:p>
                  </a:txBody>
                  <a:tcPr marL="88014" marR="67703" marT="67703" marB="677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accent6"/>
                          </a:solidFill>
                        </a:rPr>
                        <a:t>Affiliation</a:t>
                      </a:r>
                    </a:p>
                  </a:txBody>
                  <a:tcPr marL="88014" marR="67703" marT="67703" marB="677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cap="none" spc="0" dirty="0">
                          <a:solidFill>
                            <a:schemeClr val="accent6"/>
                          </a:solidFill>
                        </a:rPr>
                        <a:t>Result</a:t>
                      </a:r>
                    </a:p>
                  </a:txBody>
                  <a:tcPr marL="88014" marR="67703" marT="67703" marB="6770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990906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Kiriko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14,835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430448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Kiriko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13,704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896782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Ana, </a:t>
                      </a:r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Illari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13,002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753171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Illari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12,845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24947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Lifeweaver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12,811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783841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Lifeweaver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12,737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722213"/>
                  </a:ext>
                </a:extLst>
              </a:tr>
              <a:tr h="501515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Baptiste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12,287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3910384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Lifeweaver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11,819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Win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070698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r>
                        <a:rPr lang="en-US" sz="1100" cap="none" spc="0" dirty="0" err="1">
                          <a:solidFill>
                            <a:schemeClr val="accent6"/>
                          </a:solidFill>
                        </a:rPr>
                        <a:t>Kiriko</a:t>
                      </a:r>
                      <a:endParaRPr lang="en-US" sz="1100" cap="none" spc="0" dirty="0">
                        <a:solidFill>
                          <a:schemeClr val="accent6"/>
                        </a:solidFill>
                      </a:endParaRP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11,780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Opponent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857029"/>
                  </a:ext>
                </a:extLst>
              </a:tr>
              <a:tr h="336466"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Baptiste, Ana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11,057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Friendly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cap="none" spc="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88014" marR="67703" marT="67703" marB="67703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68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878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Top 10 Support Games">
            <a:extLst>
              <a:ext uri="{FF2B5EF4-FFF2-40B4-BE49-F238E27FC236}">
                <a16:creationId xmlns:a16="http://schemas.microsoft.com/office/drawing/2014/main" id="{482F3614-3DE9-46B1-813A-CA9B2F902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60" y="482600"/>
            <a:ext cx="668528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91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lideshow: Overwatch 2 PvP Beta Screenshots">
            <a:extLst>
              <a:ext uri="{FF2B5EF4-FFF2-40B4-BE49-F238E27FC236}">
                <a16:creationId xmlns:a16="http://schemas.microsoft.com/office/drawing/2014/main" id="{AF42500E-B861-4075-03C3-9B99FBDAA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3" name="Google Shape;2383;p74"/>
          <p:cNvSpPr txBox="1">
            <a:spLocks noGrp="1"/>
          </p:cNvSpPr>
          <p:nvPr>
            <p:ph type="title"/>
          </p:nvPr>
        </p:nvSpPr>
        <p:spPr>
          <a:xfrm flipH="1">
            <a:off x="4483000" y="3409544"/>
            <a:ext cx="39477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Hidden Statistical Analysis</a:t>
            </a:r>
            <a:endParaRPr dirty="0"/>
          </a:p>
        </p:txBody>
      </p:sp>
      <p:sp>
        <p:nvSpPr>
          <p:cNvPr id="2384" name="Google Shape;2384;p74"/>
          <p:cNvSpPr txBox="1">
            <a:spLocks noGrp="1"/>
          </p:cNvSpPr>
          <p:nvPr>
            <p:ph type="subTitle" idx="1"/>
          </p:nvPr>
        </p:nvSpPr>
        <p:spPr>
          <a:xfrm flipH="1">
            <a:off x="4482996" y="4363473"/>
            <a:ext cx="4661001" cy="6171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/>
              <a:t>Ultimates</a:t>
            </a:r>
            <a:r>
              <a:rPr lang="en-US" dirty="0"/>
              <a:t> &amp;  Map/Mode Win Percentages</a:t>
            </a:r>
          </a:p>
        </p:txBody>
      </p:sp>
      <p:sp>
        <p:nvSpPr>
          <p:cNvPr id="2566" name="Google Shape;2566;p74"/>
          <p:cNvSpPr txBox="1">
            <a:spLocks noGrp="1"/>
          </p:cNvSpPr>
          <p:nvPr>
            <p:ph type="title" idx="2"/>
          </p:nvPr>
        </p:nvSpPr>
        <p:spPr>
          <a:xfrm flipH="1">
            <a:off x="2239413" y="3483000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67" name="Google Shape;2567;p74"/>
          <p:cNvCxnSpPr/>
          <p:nvPr/>
        </p:nvCxnSpPr>
        <p:spPr>
          <a:xfrm rot="10800000">
            <a:off x="4612825" y="4172300"/>
            <a:ext cx="454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8" name="Google Shape;2568;p74"/>
          <p:cNvSpPr/>
          <p:nvPr/>
        </p:nvSpPr>
        <p:spPr>
          <a:xfrm rot="10800000" flipH="1">
            <a:off x="4471450" y="4098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9" name="Google Shape;2569;p74"/>
          <p:cNvGrpSpPr/>
          <p:nvPr/>
        </p:nvGrpSpPr>
        <p:grpSpPr>
          <a:xfrm>
            <a:off x="982775" y="691975"/>
            <a:ext cx="7447917" cy="3772700"/>
            <a:chOff x="982775" y="691975"/>
            <a:chExt cx="7447917" cy="3772700"/>
          </a:xfrm>
        </p:grpSpPr>
        <p:sp>
          <p:nvSpPr>
            <p:cNvPr id="2570" name="Google Shape;2570;p74"/>
            <p:cNvSpPr/>
            <p:nvPr/>
          </p:nvSpPr>
          <p:spPr>
            <a:xfrm rot="10800000" flipH="1">
              <a:off x="982775" y="4323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4"/>
            <p:cNvSpPr/>
            <p:nvPr/>
          </p:nvSpPr>
          <p:spPr>
            <a:xfrm>
              <a:off x="5568700" y="10951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4"/>
            <p:cNvSpPr/>
            <p:nvPr/>
          </p:nvSpPr>
          <p:spPr>
            <a:xfrm>
              <a:off x="1887175" y="691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74" name="Google Shape;2574;p74"/>
            <p:cNvGrpSpPr/>
            <p:nvPr/>
          </p:nvGrpSpPr>
          <p:grpSpPr>
            <a:xfrm rot="-7546048">
              <a:off x="5180134" y="1453268"/>
              <a:ext cx="161701" cy="641985"/>
              <a:chOff x="7004550" y="3676293"/>
              <a:chExt cx="161700" cy="641982"/>
            </a:xfrm>
          </p:grpSpPr>
          <p:sp>
            <p:nvSpPr>
              <p:cNvPr id="2575" name="Google Shape;2575;p7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9" name="Google Shape;2579;p74"/>
            <p:cNvGrpSpPr/>
            <p:nvPr/>
          </p:nvGrpSpPr>
          <p:grpSpPr>
            <a:xfrm>
              <a:off x="7885545" y="2718251"/>
              <a:ext cx="545147" cy="506901"/>
              <a:chOff x="4818730" y="3307263"/>
              <a:chExt cx="1827512" cy="1699300"/>
            </a:xfrm>
          </p:grpSpPr>
          <p:sp>
            <p:nvSpPr>
              <p:cNvPr id="2580" name="Google Shape;2580;p7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7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7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7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7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7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7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7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7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7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7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7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7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5" name="Google Shape;2605;p74"/>
            <p:cNvSpPr/>
            <p:nvPr/>
          </p:nvSpPr>
          <p:spPr>
            <a:xfrm>
              <a:off x="3583025" y="31413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41454"/>
            </a:gs>
            <a:gs pos="100000">
              <a:srgbClr val="4E2CB3"/>
            </a:gs>
          </a:gsLst>
          <a:lin ang="5400700" scaled="0"/>
        </a:gra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1"/>
          <p:cNvSpPr/>
          <p:nvPr/>
        </p:nvSpPr>
        <p:spPr>
          <a:xfrm>
            <a:off x="695013" y="1379450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1"/>
          <p:cNvSpPr/>
          <p:nvPr/>
        </p:nvSpPr>
        <p:spPr>
          <a:xfrm>
            <a:off x="695013" y="2603369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1"/>
          <p:cNvSpPr/>
          <p:nvPr/>
        </p:nvSpPr>
        <p:spPr>
          <a:xfrm>
            <a:off x="695013" y="382728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1"/>
          <p:cNvSpPr/>
          <p:nvPr/>
        </p:nvSpPr>
        <p:spPr>
          <a:xfrm>
            <a:off x="4727413" y="139373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1"/>
          <p:cNvSpPr/>
          <p:nvPr/>
        </p:nvSpPr>
        <p:spPr>
          <a:xfrm>
            <a:off x="4727413" y="2617656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1"/>
          <p:cNvSpPr/>
          <p:nvPr/>
        </p:nvSpPr>
        <p:spPr>
          <a:xfrm>
            <a:off x="4727413" y="3841575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1"/>
          <p:cNvSpPr txBox="1">
            <a:spLocks noGrp="1"/>
          </p:cNvSpPr>
          <p:nvPr>
            <p:ph type="title" idx="8"/>
          </p:nvPr>
        </p:nvSpPr>
        <p:spPr>
          <a:xfrm>
            <a:off x="665050" y="132787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3" name="Google Shape;783;p51"/>
          <p:cNvSpPr txBox="1">
            <a:spLocks noGrp="1"/>
          </p:cNvSpPr>
          <p:nvPr>
            <p:ph type="title" idx="9"/>
          </p:nvPr>
        </p:nvSpPr>
        <p:spPr>
          <a:xfrm>
            <a:off x="665050" y="2549983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4" name="Google Shape;784;p51"/>
          <p:cNvSpPr txBox="1">
            <a:spLocks noGrp="1"/>
          </p:cNvSpPr>
          <p:nvPr>
            <p:ph type="title" idx="13"/>
          </p:nvPr>
        </p:nvSpPr>
        <p:spPr>
          <a:xfrm>
            <a:off x="4698187" y="2566745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5" name="Google Shape;785;p51"/>
          <p:cNvSpPr txBox="1">
            <a:spLocks noGrp="1"/>
          </p:cNvSpPr>
          <p:nvPr>
            <p:ph type="title" idx="14"/>
          </p:nvPr>
        </p:nvSpPr>
        <p:spPr>
          <a:xfrm>
            <a:off x="4698187" y="1338569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6" name="Google Shape;786;p51"/>
          <p:cNvSpPr txBox="1">
            <a:spLocks noGrp="1"/>
          </p:cNvSpPr>
          <p:nvPr>
            <p:ph type="title" idx="19"/>
          </p:nvPr>
        </p:nvSpPr>
        <p:spPr>
          <a:xfrm>
            <a:off x="665050" y="3772090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7" name="Google Shape;787;p51"/>
          <p:cNvSpPr txBox="1">
            <a:spLocks noGrp="1"/>
          </p:cNvSpPr>
          <p:nvPr>
            <p:ph type="title" idx="20"/>
          </p:nvPr>
        </p:nvSpPr>
        <p:spPr>
          <a:xfrm>
            <a:off x="4698187" y="3794921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88" name="Google Shape;788;p51"/>
          <p:cNvSpPr txBox="1">
            <a:spLocks noGrp="1"/>
          </p:cNvSpPr>
          <p:nvPr>
            <p:ph type="title" idx="21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90" name="Google Shape;790;p51"/>
          <p:cNvSpPr txBox="1">
            <a:spLocks noGrp="1"/>
          </p:cNvSpPr>
          <p:nvPr>
            <p:ph type="title"/>
          </p:nvPr>
        </p:nvSpPr>
        <p:spPr>
          <a:xfrm>
            <a:off x="1501689" y="1640840"/>
            <a:ext cx="3120300" cy="3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Overwatch</a:t>
            </a:r>
            <a:endParaRPr dirty="0"/>
          </a:p>
        </p:txBody>
      </p:sp>
      <p:sp>
        <p:nvSpPr>
          <p:cNvPr id="791" name="Google Shape;791;p51"/>
          <p:cNvSpPr txBox="1">
            <a:spLocks noGrp="1"/>
          </p:cNvSpPr>
          <p:nvPr>
            <p:ph type="title" idx="2"/>
          </p:nvPr>
        </p:nvSpPr>
        <p:spPr>
          <a:xfrm>
            <a:off x="1501694" y="2835681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Overwatch Statistics</a:t>
            </a:r>
            <a:endParaRPr dirty="0"/>
          </a:p>
        </p:txBody>
      </p:sp>
      <p:sp>
        <p:nvSpPr>
          <p:cNvPr id="793" name="Google Shape;793;p51"/>
          <p:cNvSpPr txBox="1">
            <a:spLocks noGrp="1"/>
          </p:cNvSpPr>
          <p:nvPr>
            <p:ph type="title" idx="4"/>
          </p:nvPr>
        </p:nvSpPr>
        <p:spPr>
          <a:xfrm>
            <a:off x="5585391" y="1660308"/>
            <a:ext cx="3120300" cy="3018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Hidden Statistical Analysis</a:t>
            </a:r>
            <a:endParaRPr dirty="0"/>
          </a:p>
        </p:txBody>
      </p:sp>
      <p:sp>
        <p:nvSpPr>
          <p:cNvPr id="795" name="Google Shape;795;p51"/>
          <p:cNvSpPr txBox="1">
            <a:spLocks noGrp="1"/>
          </p:cNvSpPr>
          <p:nvPr>
            <p:ph type="title" idx="6"/>
          </p:nvPr>
        </p:nvSpPr>
        <p:spPr>
          <a:xfrm>
            <a:off x="5585391" y="2814939"/>
            <a:ext cx="3120300" cy="3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 in Overwatch</a:t>
            </a:r>
            <a:endParaRPr dirty="0"/>
          </a:p>
        </p:txBody>
      </p:sp>
      <p:sp>
        <p:nvSpPr>
          <p:cNvPr id="797" name="Google Shape;797;p51"/>
          <p:cNvSpPr txBox="1">
            <a:spLocks noGrp="1"/>
          </p:cNvSpPr>
          <p:nvPr>
            <p:ph type="title" idx="15"/>
          </p:nvPr>
        </p:nvSpPr>
        <p:spPr>
          <a:xfrm>
            <a:off x="1478950" y="406132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Scoreboard Statistics Analysis</a:t>
            </a:r>
          </a:p>
        </p:txBody>
      </p:sp>
      <p:sp>
        <p:nvSpPr>
          <p:cNvPr id="799" name="Google Shape;799;p51"/>
          <p:cNvSpPr txBox="1">
            <a:spLocks noGrp="1"/>
          </p:cNvSpPr>
          <p:nvPr>
            <p:ph type="title" idx="17"/>
          </p:nvPr>
        </p:nvSpPr>
        <p:spPr>
          <a:xfrm>
            <a:off x="5585391" y="4032271"/>
            <a:ext cx="3120300" cy="3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Discussions Around State of Overwatch</a:t>
            </a:r>
            <a:endParaRPr dirty="0"/>
          </a:p>
        </p:txBody>
      </p:sp>
      <p:grpSp>
        <p:nvGrpSpPr>
          <p:cNvPr id="801" name="Google Shape;801;p51"/>
          <p:cNvGrpSpPr/>
          <p:nvPr/>
        </p:nvGrpSpPr>
        <p:grpSpPr>
          <a:xfrm>
            <a:off x="422800" y="796200"/>
            <a:ext cx="8378293" cy="3152852"/>
            <a:chOff x="422800" y="796200"/>
            <a:chExt cx="8378293" cy="3152852"/>
          </a:xfrm>
        </p:grpSpPr>
        <p:grpSp>
          <p:nvGrpSpPr>
            <p:cNvPr id="802" name="Google Shape;802;p51"/>
            <p:cNvGrpSpPr/>
            <p:nvPr/>
          </p:nvGrpSpPr>
          <p:grpSpPr>
            <a:xfrm>
              <a:off x="7926645" y="3442151"/>
              <a:ext cx="545147" cy="506901"/>
              <a:chOff x="4818730" y="3307263"/>
              <a:chExt cx="1827512" cy="1699300"/>
            </a:xfrm>
          </p:grpSpPr>
          <p:sp>
            <p:nvSpPr>
              <p:cNvPr id="803" name="Google Shape;803;p51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51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51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51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51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51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51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51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51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51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51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51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51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51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51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51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51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51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51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51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51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51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51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51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51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8" name="Google Shape;828;p51"/>
            <p:cNvSpPr/>
            <p:nvPr/>
          </p:nvSpPr>
          <p:spPr>
            <a:xfrm>
              <a:off x="422800" y="3624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5322475" y="7962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4150575" y="36657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1" name="Google Shape;831;p51"/>
            <p:cNvGrpSpPr/>
            <p:nvPr/>
          </p:nvGrpSpPr>
          <p:grpSpPr>
            <a:xfrm rot="-7546048">
              <a:off x="8412534" y="1743468"/>
              <a:ext cx="161701" cy="641985"/>
              <a:chOff x="7004550" y="3676293"/>
              <a:chExt cx="161700" cy="641982"/>
            </a:xfrm>
          </p:grpSpPr>
          <p:sp>
            <p:nvSpPr>
              <p:cNvPr id="832" name="Google Shape;832;p51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51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51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51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B6EE1-1A16-D757-799C-C47D539D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27" name="Google Shape;1427;p58"/>
          <p:cNvSpPr txBox="1">
            <a:spLocks noGrp="1"/>
          </p:cNvSpPr>
          <p:nvPr>
            <p:ph type="body" idx="1"/>
          </p:nvPr>
        </p:nvSpPr>
        <p:spPr>
          <a:xfrm>
            <a:off x="717425" y="748350"/>
            <a:ext cx="2498400" cy="21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7743C"/>
                </a:solidFill>
              </a:rPr>
              <a:t>Ultimates and Their Impact</a:t>
            </a:r>
            <a:endParaRPr dirty="0">
              <a:solidFill>
                <a:srgbClr val="F7743C"/>
              </a:solidFill>
            </a:endParaRPr>
          </a:p>
        </p:txBody>
      </p:sp>
      <p:cxnSp>
        <p:nvCxnSpPr>
          <p:cNvPr id="1428" name="Google Shape;1428;p58"/>
          <p:cNvCxnSpPr/>
          <p:nvPr/>
        </p:nvCxnSpPr>
        <p:spPr>
          <a:xfrm rot="10800000">
            <a:off x="-2237" y="3210275"/>
            <a:ext cx="317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9" name="Google Shape;1429;p58"/>
          <p:cNvSpPr/>
          <p:nvPr/>
        </p:nvSpPr>
        <p:spPr>
          <a:xfrm rot="10800000" flipH="1">
            <a:off x="3173575" y="313625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0" name="Google Shape;1430;p58"/>
          <p:cNvGrpSpPr/>
          <p:nvPr/>
        </p:nvGrpSpPr>
        <p:grpSpPr>
          <a:xfrm>
            <a:off x="803157" y="718490"/>
            <a:ext cx="7703761" cy="3930485"/>
            <a:chOff x="803157" y="718490"/>
            <a:chExt cx="7703761" cy="3930485"/>
          </a:xfrm>
        </p:grpSpPr>
        <p:grpSp>
          <p:nvGrpSpPr>
            <p:cNvPr id="1431" name="Google Shape;1431;p58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432" name="Google Shape;1432;p5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5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5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5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7" name="Google Shape;1457;p58"/>
            <p:cNvGrpSpPr/>
            <p:nvPr/>
          </p:nvGrpSpPr>
          <p:grpSpPr>
            <a:xfrm rot="-7546048">
              <a:off x="8118359" y="650718"/>
              <a:ext cx="161701" cy="641985"/>
              <a:chOff x="7004550" y="3676293"/>
              <a:chExt cx="161700" cy="641982"/>
            </a:xfrm>
          </p:grpSpPr>
          <p:sp>
            <p:nvSpPr>
              <p:cNvPr id="1458" name="Google Shape;1458;p5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2" name="Google Shape;1462;p58"/>
            <p:cNvSpPr/>
            <p:nvPr/>
          </p:nvSpPr>
          <p:spPr>
            <a:xfrm>
              <a:off x="3215825" y="1729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4416250" y="26632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427900" y="44593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440400" y="10836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68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Ultimates</a:t>
            </a:r>
            <a:r>
              <a:rPr lang="en-US" dirty="0"/>
              <a:t>: A Valuable Resource</a:t>
            </a:r>
          </a:p>
        </p:txBody>
      </p:sp>
      <p:sp>
        <p:nvSpPr>
          <p:cNvPr id="2015" name="Google Shape;2015;p68"/>
          <p:cNvSpPr txBox="1">
            <a:spLocks noGrp="1"/>
          </p:cNvSpPr>
          <p:nvPr>
            <p:ph type="title"/>
          </p:nvPr>
        </p:nvSpPr>
        <p:spPr>
          <a:xfrm>
            <a:off x="1028350" y="2375625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Turning the Tide</a:t>
            </a:r>
            <a:endParaRPr dirty="0"/>
          </a:p>
        </p:txBody>
      </p:sp>
      <p:sp>
        <p:nvSpPr>
          <p:cNvPr id="2016" name="Google Shape;2016;p68"/>
          <p:cNvSpPr txBox="1">
            <a:spLocks noGrp="1"/>
          </p:cNvSpPr>
          <p:nvPr>
            <p:ph type="subTitle" idx="1"/>
          </p:nvPr>
        </p:nvSpPr>
        <p:spPr>
          <a:xfrm>
            <a:off x="993250" y="2942075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Powerful tools that can save allies or annihilate the enemy team</a:t>
            </a:r>
            <a:endParaRPr dirty="0"/>
          </a:p>
        </p:txBody>
      </p:sp>
      <p:sp>
        <p:nvSpPr>
          <p:cNvPr id="2017" name="Google Shape;2017;p68"/>
          <p:cNvSpPr txBox="1">
            <a:spLocks noGrp="1"/>
          </p:cNvSpPr>
          <p:nvPr>
            <p:ph type="title" idx="2"/>
          </p:nvPr>
        </p:nvSpPr>
        <p:spPr>
          <a:xfrm>
            <a:off x="3598350" y="2375625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Charge Over Time</a:t>
            </a:r>
            <a:endParaRPr dirty="0"/>
          </a:p>
        </p:txBody>
      </p:sp>
      <p:sp>
        <p:nvSpPr>
          <p:cNvPr id="2018" name="Google Shape;2018;p68"/>
          <p:cNvSpPr txBox="1">
            <a:spLocks noGrp="1"/>
          </p:cNvSpPr>
          <p:nvPr>
            <p:ph type="subTitle" idx="3"/>
          </p:nvPr>
        </p:nvSpPr>
        <p:spPr>
          <a:xfrm>
            <a:off x="3563250" y="2942075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Passively charges over time and can be sped up by in-game participation</a:t>
            </a:r>
            <a:endParaRPr dirty="0"/>
          </a:p>
        </p:txBody>
      </p:sp>
      <p:sp>
        <p:nvSpPr>
          <p:cNvPr id="2019" name="Google Shape;2019;p68"/>
          <p:cNvSpPr txBox="1">
            <a:spLocks noGrp="1"/>
          </p:cNvSpPr>
          <p:nvPr>
            <p:ph type="title" idx="4"/>
          </p:nvPr>
        </p:nvSpPr>
        <p:spPr>
          <a:xfrm>
            <a:off x="6168350" y="2375625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Unique Utility</a:t>
            </a:r>
            <a:endParaRPr dirty="0"/>
          </a:p>
        </p:txBody>
      </p:sp>
      <p:sp>
        <p:nvSpPr>
          <p:cNvPr id="2020" name="Google Shape;2020;p68"/>
          <p:cNvSpPr txBox="1">
            <a:spLocks noGrp="1"/>
          </p:cNvSpPr>
          <p:nvPr>
            <p:ph type="subTitle" idx="5"/>
          </p:nvPr>
        </p:nvSpPr>
        <p:spPr>
          <a:xfrm>
            <a:off x="6133250" y="2942075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Each hero has its own ultimate and utility</a:t>
            </a:r>
            <a:endParaRPr dirty="0"/>
          </a:p>
        </p:txBody>
      </p:sp>
      <p:grpSp>
        <p:nvGrpSpPr>
          <p:cNvPr id="2041" name="Google Shape;2041;p68"/>
          <p:cNvGrpSpPr/>
          <p:nvPr/>
        </p:nvGrpSpPr>
        <p:grpSpPr>
          <a:xfrm>
            <a:off x="434875" y="1954550"/>
            <a:ext cx="8129193" cy="2739932"/>
            <a:chOff x="434875" y="1954550"/>
            <a:chExt cx="8129193" cy="2739932"/>
          </a:xfrm>
        </p:grpSpPr>
        <p:grpSp>
          <p:nvGrpSpPr>
            <p:cNvPr id="2042" name="Google Shape;2042;p68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2043" name="Google Shape;2043;p68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68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8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8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7" name="Google Shape;2047;p68"/>
            <p:cNvSpPr/>
            <p:nvPr/>
          </p:nvSpPr>
          <p:spPr>
            <a:xfrm>
              <a:off x="2869450" y="41229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8"/>
            <p:cNvSpPr/>
            <p:nvPr/>
          </p:nvSpPr>
          <p:spPr>
            <a:xfrm>
              <a:off x="8331775" y="19545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8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8"/>
            <p:cNvSpPr/>
            <p:nvPr/>
          </p:nvSpPr>
          <p:spPr>
            <a:xfrm>
              <a:off x="4564575" y="455316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1" name="Google Shape;2051;p68"/>
            <p:cNvGrpSpPr/>
            <p:nvPr/>
          </p:nvGrpSpPr>
          <p:grpSpPr>
            <a:xfrm>
              <a:off x="5623195" y="4118426"/>
              <a:ext cx="545147" cy="506901"/>
              <a:chOff x="4818730" y="3307263"/>
              <a:chExt cx="1827512" cy="1699300"/>
            </a:xfrm>
          </p:grpSpPr>
          <p:sp>
            <p:nvSpPr>
              <p:cNvPr id="2052" name="Google Shape;2052;p68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68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68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68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68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68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68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68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68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68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68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68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68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68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68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68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8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8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68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68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8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68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68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68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68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5258;p86">
            <a:extLst>
              <a:ext uri="{FF2B5EF4-FFF2-40B4-BE49-F238E27FC236}">
                <a16:creationId xmlns:a16="http://schemas.microsoft.com/office/drawing/2014/main" id="{F534F9E4-75A1-7FC0-D3CB-8EA7EAC66435}"/>
              </a:ext>
            </a:extLst>
          </p:cNvPr>
          <p:cNvGrpSpPr/>
          <p:nvPr/>
        </p:nvGrpSpPr>
        <p:grpSpPr>
          <a:xfrm>
            <a:off x="1750971" y="1730412"/>
            <a:ext cx="493689" cy="479969"/>
            <a:chOff x="1115850" y="238125"/>
            <a:chExt cx="5377875" cy="5228425"/>
          </a:xfrm>
        </p:grpSpPr>
        <p:sp>
          <p:nvSpPr>
            <p:cNvPr id="3" name="Google Shape;5259;p86">
              <a:extLst>
                <a:ext uri="{FF2B5EF4-FFF2-40B4-BE49-F238E27FC236}">
                  <a16:creationId xmlns:a16="http://schemas.microsoft.com/office/drawing/2014/main" id="{469144C6-BEFE-6646-35C7-0856A2CE42FE}"/>
                </a:ext>
              </a:extLst>
            </p:cNvPr>
            <p:cNvSpPr/>
            <p:nvPr/>
          </p:nvSpPr>
          <p:spPr>
            <a:xfrm>
              <a:off x="5020100" y="4065775"/>
              <a:ext cx="1473625" cy="1400775"/>
            </a:xfrm>
            <a:custGeom>
              <a:avLst/>
              <a:gdLst/>
              <a:ahLst/>
              <a:cxnLst/>
              <a:rect l="l" t="t" r="r" b="b"/>
              <a:pathLst>
                <a:path w="58945" h="56031" extrusionOk="0">
                  <a:moveTo>
                    <a:pt x="28357" y="0"/>
                  </a:moveTo>
                  <a:lnTo>
                    <a:pt x="1" y="28357"/>
                  </a:lnTo>
                  <a:lnTo>
                    <a:pt x="22328" y="50684"/>
                  </a:lnTo>
                  <a:cubicBezTo>
                    <a:pt x="26249" y="54614"/>
                    <a:pt x="30624" y="56030"/>
                    <a:pt x="34767" y="56030"/>
                  </a:cubicBezTo>
                  <a:cubicBezTo>
                    <a:pt x="41242" y="56030"/>
                    <a:pt x="47146" y="52571"/>
                    <a:pt x="49852" y="49851"/>
                  </a:cubicBezTo>
                  <a:cubicBezTo>
                    <a:pt x="56592" y="43160"/>
                    <a:pt x="58944" y="30636"/>
                    <a:pt x="50685" y="22352"/>
                  </a:cubicBezTo>
                  <a:lnTo>
                    <a:pt x="50685" y="22328"/>
                  </a:lnTo>
                  <a:cubicBezTo>
                    <a:pt x="50685" y="22328"/>
                    <a:pt x="36739" y="8382"/>
                    <a:pt x="28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260;p86">
              <a:extLst>
                <a:ext uri="{FF2B5EF4-FFF2-40B4-BE49-F238E27FC236}">
                  <a16:creationId xmlns:a16="http://schemas.microsoft.com/office/drawing/2014/main" id="{C51447ED-756D-1F22-B2AA-D99A42A2098A}"/>
                </a:ext>
              </a:extLst>
            </p:cNvPr>
            <p:cNvSpPr/>
            <p:nvPr/>
          </p:nvSpPr>
          <p:spPr>
            <a:xfrm>
              <a:off x="3922125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55035" y="1"/>
                  </a:moveTo>
                  <a:cubicBezTo>
                    <a:pt x="50568" y="1"/>
                    <a:pt x="46101" y="1704"/>
                    <a:pt x="42694" y="5111"/>
                  </a:cubicBezTo>
                  <a:lnTo>
                    <a:pt x="6814" y="40992"/>
                  </a:lnTo>
                  <a:cubicBezTo>
                    <a:pt x="0" y="47805"/>
                    <a:pt x="0" y="58859"/>
                    <a:pt x="6814" y="65672"/>
                  </a:cubicBezTo>
                  <a:cubicBezTo>
                    <a:pt x="10220" y="69079"/>
                    <a:pt x="14687" y="70782"/>
                    <a:pt x="19154" y="70782"/>
                  </a:cubicBezTo>
                  <a:cubicBezTo>
                    <a:pt x="23620" y="70782"/>
                    <a:pt x="28087" y="69079"/>
                    <a:pt x="31494" y="65672"/>
                  </a:cubicBezTo>
                  <a:lnTo>
                    <a:pt x="67375" y="29791"/>
                  </a:lnTo>
                  <a:cubicBezTo>
                    <a:pt x="74188" y="22978"/>
                    <a:pt x="74188" y="11924"/>
                    <a:pt x="67375" y="5111"/>
                  </a:cubicBezTo>
                  <a:cubicBezTo>
                    <a:pt x="63968" y="1704"/>
                    <a:pt x="59501" y="1"/>
                    <a:pt x="550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261;p86">
              <a:extLst>
                <a:ext uri="{FF2B5EF4-FFF2-40B4-BE49-F238E27FC236}">
                  <a16:creationId xmlns:a16="http://schemas.microsoft.com/office/drawing/2014/main" id="{A2F01E8A-FB75-A2D5-BC9A-E206A3AC654F}"/>
                </a:ext>
              </a:extLst>
            </p:cNvPr>
            <p:cNvSpPr/>
            <p:nvPr/>
          </p:nvSpPr>
          <p:spPr>
            <a:xfrm>
              <a:off x="1115850" y="4065775"/>
              <a:ext cx="1474250" cy="1400775"/>
            </a:xfrm>
            <a:custGeom>
              <a:avLst/>
              <a:gdLst/>
              <a:ahLst/>
              <a:cxnLst/>
              <a:rect l="l" t="t" r="r" b="b"/>
              <a:pathLst>
                <a:path w="58970" h="56031" extrusionOk="0">
                  <a:moveTo>
                    <a:pt x="30612" y="0"/>
                  </a:moveTo>
                  <a:cubicBezTo>
                    <a:pt x="22230" y="8382"/>
                    <a:pt x="8260" y="22328"/>
                    <a:pt x="8260" y="22328"/>
                  </a:cubicBezTo>
                  <a:cubicBezTo>
                    <a:pt x="8260" y="22328"/>
                    <a:pt x="8260" y="22352"/>
                    <a:pt x="8260" y="22352"/>
                  </a:cubicBezTo>
                  <a:cubicBezTo>
                    <a:pt x="1" y="30636"/>
                    <a:pt x="2354" y="43160"/>
                    <a:pt x="9118" y="49851"/>
                  </a:cubicBezTo>
                  <a:cubicBezTo>
                    <a:pt x="11824" y="52571"/>
                    <a:pt x="17719" y="56030"/>
                    <a:pt x="24187" y="56030"/>
                  </a:cubicBezTo>
                  <a:cubicBezTo>
                    <a:pt x="28325" y="56030"/>
                    <a:pt x="32697" y="54614"/>
                    <a:pt x="36617" y="50684"/>
                  </a:cubicBezTo>
                  <a:lnTo>
                    <a:pt x="58969" y="28357"/>
                  </a:lnTo>
                  <a:lnTo>
                    <a:pt x="306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262;p86">
              <a:extLst>
                <a:ext uri="{FF2B5EF4-FFF2-40B4-BE49-F238E27FC236}">
                  <a16:creationId xmlns:a16="http://schemas.microsoft.com/office/drawing/2014/main" id="{B0398622-3C91-5DC0-7DE7-D1F9F75D9E46}"/>
                </a:ext>
              </a:extLst>
            </p:cNvPr>
            <p:cNvSpPr/>
            <p:nvPr/>
          </p:nvSpPr>
          <p:spPr>
            <a:xfrm>
              <a:off x="1190625" y="238125"/>
              <a:ext cx="2397575" cy="2397575"/>
            </a:xfrm>
            <a:custGeom>
              <a:avLst/>
              <a:gdLst/>
              <a:ahLst/>
              <a:cxnLst/>
              <a:rect l="l" t="t" r="r" b="b"/>
              <a:pathLst>
                <a:path w="95903" h="95903" extrusionOk="0"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38944"/>
                  </a:lnTo>
                  <a:cubicBezTo>
                    <a:pt x="0" y="40562"/>
                    <a:pt x="637" y="42131"/>
                    <a:pt x="1789" y="43282"/>
                  </a:cubicBezTo>
                  <a:lnTo>
                    <a:pt x="54434" y="95903"/>
                  </a:lnTo>
                  <a:lnTo>
                    <a:pt x="95903" y="54434"/>
                  </a:lnTo>
                  <a:lnTo>
                    <a:pt x="43282" y="1789"/>
                  </a:lnTo>
                  <a:cubicBezTo>
                    <a:pt x="42131" y="637"/>
                    <a:pt x="40562" y="0"/>
                    <a:pt x="389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263;p86">
              <a:extLst>
                <a:ext uri="{FF2B5EF4-FFF2-40B4-BE49-F238E27FC236}">
                  <a16:creationId xmlns:a16="http://schemas.microsoft.com/office/drawing/2014/main" id="{B3BDFB55-1C30-64AD-598C-6D4253EA8D03}"/>
                </a:ext>
              </a:extLst>
            </p:cNvPr>
            <p:cNvSpPr/>
            <p:nvPr/>
          </p:nvSpPr>
          <p:spPr>
            <a:xfrm>
              <a:off x="2767750" y="238125"/>
              <a:ext cx="3651225" cy="3651200"/>
            </a:xfrm>
            <a:custGeom>
              <a:avLst/>
              <a:gdLst/>
              <a:ahLst/>
              <a:cxnLst/>
              <a:rect l="l" t="t" r="r" b="b"/>
              <a:pathLst>
                <a:path w="146049" h="146048" extrusionOk="0">
                  <a:moveTo>
                    <a:pt x="107104" y="0"/>
                  </a:moveTo>
                  <a:cubicBezTo>
                    <a:pt x="105486" y="0"/>
                    <a:pt x="103942" y="637"/>
                    <a:pt x="102790" y="1789"/>
                  </a:cubicBezTo>
                  <a:lnTo>
                    <a:pt x="1" y="104579"/>
                  </a:lnTo>
                  <a:lnTo>
                    <a:pt x="41494" y="146048"/>
                  </a:lnTo>
                  <a:lnTo>
                    <a:pt x="144259" y="43282"/>
                  </a:lnTo>
                  <a:cubicBezTo>
                    <a:pt x="145411" y="42131"/>
                    <a:pt x="146048" y="40562"/>
                    <a:pt x="146048" y="38944"/>
                  </a:cubicBezTo>
                  <a:lnTo>
                    <a:pt x="146048" y="6127"/>
                  </a:lnTo>
                  <a:cubicBezTo>
                    <a:pt x="146048" y="2745"/>
                    <a:pt x="143303" y="0"/>
                    <a:pt x="1399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264;p86">
              <a:extLst>
                <a:ext uri="{FF2B5EF4-FFF2-40B4-BE49-F238E27FC236}">
                  <a16:creationId xmlns:a16="http://schemas.microsoft.com/office/drawing/2014/main" id="{C039321F-B83C-F925-492E-C908D510C110}"/>
                </a:ext>
              </a:extLst>
            </p:cNvPr>
            <p:cNvSpPr/>
            <p:nvPr/>
          </p:nvSpPr>
          <p:spPr>
            <a:xfrm>
              <a:off x="1833350" y="3010350"/>
              <a:ext cx="1854725" cy="1769575"/>
            </a:xfrm>
            <a:custGeom>
              <a:avLst/>
              <a:gdLst/>
              <a:ahLst/>
              <a:cxnLst/>
              <a:rect l="l" t="t" r="r" b="b"/>
              <a:pathLst>
                <a:path w="74189" h="70783" extrusionOk="0">
                  <a:moveTo>
                    <a:pt x="19154" y="1"/>
                  </a:moveTo>
                  <a:cubicBezTo>
                    <a:pt x="14688" y="1"/>
                    <a:pt x="10221" y="1704"/>
                    <a:pt x="6814" y="5111"/>
                  </a:cubicBezTo>
                  <a:cubicBezTo>
                    <a:pt x="1" y="11924"/>
                    <a:pt x="1" y="22978"/>
                    <a:pt x="6814" y="29791"/>
                  </a:cubicBezTo>
                  <a:lnTo>
                    <a:pt x="42670" y="65672"/>
                  </a:lnTo>
                  <a:cubicBezTo>
                    <a:pt x="46089" y="69079"/>
                    <a:pt x="50556" y="70782"/>
                    <a:pt x="55020" y="70782"/>
                  </a:cubicBezTo>
                  <a:cubicBezTo>
                    <a:pt x="59483" y="70782"/>
                    <a:pt x="63944" y="69079"/>
                    <a:pt x="67351" y="65672"/>
                  </a:cubicBezTo>
                  <a:cubicBezTo>
                    <a:pt x="74189" y="58859"/>
                    <a:pt x="74189" y="47805"/>
                    <a:pt x="67351" y="40992"/>
                  </a:cubicBezTo>
                  <a:lnTo>
                    <a:pt x="31494" y="5111"/>
                  </a:lnTo>
                  <a:cubicBezTo>
                    <a:pt x="28088" y="1704"/>
                    <a:pt x="23621" y="1"/>
                    <a:pt x="19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0079;p98">
            <a:extLst>
              <a:ext uri="{FF2B5EF4-FFF2-40B4-BE49-F238E27FC236}">
                <a16:creationId xmlns:a16="http://schemas.microsoft.com/office/drawing/2014/main" id="{EFEEB9BB-6A4E-22D6-EA50-CDAF0E11A24C}"/>
              </a:ext>
            </a:extLst>
          </p:cNvPr>
          <p:cNvGrpSpPr/>
          <p:nvPr/>
        </p:nvGrpSpPr>
        <p:grpSpPr>
          <a:xfrm>
            <a:off x="4321909" y="1665500"/>
            <a:ext cx="628770" cy="588600"/>
            <a:chOff x="3271200" y="1435075"/>
            <a:chExt cx="481825" cy="481825"/>
          </a:xfrm>
        </p:grpSpPr>
        <p:sp>
          <p:nvSpPr>
            <p:cNvPr id="10" name="Google Shape;10080;p98">
              <a:extLst>
                <a:ext uri="{FF2B5EF4-FFF2-40B4-BE49-F238E27FC236}">
                  <a16:creationId xmlns:a16="http://schemas.microsoft.com/office/drawing/2014/main" id="{C23E8A2E-54B8-1C2B-24DC-564FD4546CCB}"/>
                </a:ext>
              </a:extLst>
            </p:cNvPr>
            <p:cNvSpPr/>
            <p:nvPr/>
          </p:nvSpPr>
          <p:spPr>
            <a:xfrm>
              <a:off x="3271200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597" y="2259"/>
                  </a:moveTo>
                  <a:cubicBezTo>
                    <a:pt x="13635" y="2259"/>
                    <a:pt x="17014" y="5545"/>
                    <a:pt x="17014" y="9601"/>
                  </a:cubicBezTo>
                  <a:cubicBezTo>
                    <a:pt x="17014" y="13636"/>
                    <a:pt x="13654" y="17014"/>
                    <a:pt x="9597" y="17014"/>
                  </a:cubicBezTo>
                  <a:cubicBezTo>
                    <a:pt x="5562" y="17014"/>
                    <a:pt x="2259" y="13654"/>
                    <a:pt x="2259" y="9601"/>
                  </a:cubicBezTo>
                  <a:cubicBezTo>
                    <a:pt x="2259" y="5563"/>
                    <a:pt x="5541" y="2259"/>
                    <a:pt x="9597" y="2259"/>
                  </a:cubicBezTo>
                  <a:close/>
                  <a:moveTo>
                    <a:pt x="9597" y="1"/>
                  </a:moveTo>
                  <a:cubicBezTo>
                    <a:pt x="4304" y="1"/>
                    <a:pt x="0" y="4307"/>
                    <a:pt x="0" y="9601"/>
                  </a:cubicBezTo>
                  <a:cubicBezTo>
                    <a:pt x="0" y="14892"/>
                    <a:pt x="4304" y="19273"/>
                    <a:pt x="9597" y="19273"/>
                  </a:cubicBezTo>
                  <a:cubicBezTo>
                    <a:pt x="14891" y="19273"/>
                    <a:pt x="19272" y="14892"/>
                    <a:pt x="19272" y="9601"/>
                  </a:cubicBezTo>
                  <a:cubicBezTo>
                    <a:pt x="19272" y="4307"/>
                    <a:pt x="14891" y="1"/>
                    <a:pt x="9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11" name="Google Shape;10081;p98">
              <a:extLst>
                <a:ext uri="{FF2B5EF4-FFF2-40B4-BE49-F238E27FC236}">
                  <a16:creationId xmlns:a16="http://schemas.microsoft.com/office/drawing/2014/main" id="{923CFC42-03AE-B2E2-0C74-BC0DBCB64F34}"/>
                </a:ext>
              </a:extLst>
            </p:cNvPr>
            <p:cNvSpPr/>
            <p:nvPr/>
          </p:nvSpPr>
          <p:spPr>
            <a:xfrm>
              <a:off x="3356575" y="1520525"/>
              <a:ext cx="311000" cy="311025"/>
            </a:xfrm>
            <a:custGeom>
              <a:avLst/>
              <a:gdLst/>
              <a:ahLst/>
              <a:cxnLst/>
              <a:rect l="l" t="t" r="r" b="b"/>
              <a:pathLst>
                <a:path w="12440" h="12441" extrusionOk="0">
                  <a:moveTo>
                    <a:pt x="8516" y="3359"/>
                  </a:moveTo>
                  <a:cubicBezTo>
                    <a:pt x="8661" y="3359"/>
                    <a:pt x="8805" y="3414"/>
                    <a:pt x="8917" y="3524"/>
                  </a:cubicBezTo>
                  <a:cubicBezTo>
                    <a:pt x="9136" y="3744"/>
                    <a:pt x="9136" y="4102"/>
                    <a:pt x="8917" y="4322"/>
                  </a:cubicBezTo>
                  <a:lnTo>
                    <a:pt x="7056" y="6183"/>
                  </a:lnTo>
                  <a:lnTo>
                    <a:pt x="8917" y="8041"/>
                  </a:lnTo>
                  <a:cubicBezTo>
                    <a:pt x="9326" y="8453"/>
                    <a:pt x="8939" y="9009"/>
                    <a:pt x="8502" y="9009"/>
                  </a:cubicBezTo>
                  <a:cubicBezTo>
                    <a:pt x="8371" y="9009"/>
                    <a:pt x="8235" y="8959"/>
                    <a:pt x="8116" y="8839"/>
                  </a:cubicBezTo>
                  <a:lnTo>
                    <a:pt x="5857" y="6580"/>
                  </a:lnTo>
                  <a:cubicBezTo>
                    <a:pt x="5637" y="6360"/>
                    <a:pt x="5637" y="6002"/>
                    <a:pt x="5857" y="5782"/>
                  </a:cubicBezTo>
                  <a:lnTo>
                    <a:pt x="8116" y="3524"/>
                  </a:lnTo>
                  <a:cubicBezTo>
                    <a:pt x="8227" y="3414"/>
                    <a:pt x="8372" y="3359"/>
                    <a:pt x="8516" y="3359"/>
                  </a:cubicBezTo>
                  <a:close/>
                  <a:moveTo>
                    <a:pt x="5619" y="1"/>
                  </a:moveTo>
                  <a:cubicBezTo>
                    <a:pt x="4367" y="112"/>
                    <a:pt x="3177" y="606"/>
                    <a:pt x="2214" y="1413"/>
                  </a:cubicBezTo>
                  <a:lnTo>
                    <a:pt x="2590" y="1789"/>
                  </a:lnTo>
                  <a:cubicBezTo>
                    <a:pt x="3002" y="2199"/>
                    <a:pt x="2615" y="2757"/>
                    <a:pt x="2178" y="2757"/>
                  </a:cubicBezTo>
                  <a:cubicBezTo>
                    <a:pt x="2047" y="2757"/>
                    <a:pt x="1912" y="2707"/>
                    <a:pt x="1792" y="2587"/>
                  </a:cubicBezTo>
                  <a:lnTo>
                    <a:pt x="1416" y="2211"/>
                  </a:lnTo>
                  <a:cubicBezTo>
                    <a:pt x="609" y="3175"/>
                    <a:pt x="118" y="4364"/>
                    <a:pt x="3" y="5617"/>
                  </a:cubicBezTo>
                  <a:lnTo>
                    <a:pt x="536" y="5617"/>
                  </a:lnTo>
                  <a:cubicBezTo>
                    <a:pt x="1280" y="5617"/>
                    <a:pt x="1283" y="6746"/>
                    <a:pt x="536" y="6746"/>
                  </a:cubicBezTo>
                  <a:lnTo>
                    <a:pt x="0" y="6746"/>
                  </a:lnTo>
                  <a:cubicBezTo>
                    <a:pt x="118" y="8035"/>
                    <a:pt x="627" y="9287"/>
                    <a:pt x="1413" y="10227"/>
                  </a:cubicBezTo>
                  <a:lnTo>
                    <a:pt x="1789" y="9850"/>
                  </a:lnTo>
                  <a:cubicBezTo>
                    <a:pt x="1910" y="9730"/>
                    <a:pt x="2045" y="9679"/>
                    <a:pt x="2176" y="9679"/>
                  </a:cubicBezTo>
                  <a:cubicBezTo>
                    <a:pt x="2613" y="9679"/>
                    <a:pt x="2995" y="10244"/>
                    <a:pt x="2587" y="10651"/>
                  </a:cubicBezTo>
                  <a:lnTo>
                    <a:pt x="2211" y="11028"/>
                  </a:lnTo>
                  <a:cubicBezTo>
                    <a:pt x="3174" y="11832"/>
                    <a:pt x="4364" y="12326"/>
                    <a:pt x="5616" y="12440"/>
                  </a:cubicBezTo>
                  <a:lnTo>
                    <a:pt x="5616" y="11904"/>
                  </a:lnTo>
                  <a:cubicBezTo>
                    <a:pt x="5616" y="11530"/>
                    <a:pt x="5899" y="11343"/>
                    <a:pt x="6182" y="11343"/>
                  </a:cubicBezTo>
                  <a:cubicBezTo>
                    <a:pt x="6464" y="11343"/>
                    <a:pt x="6745" y="11530"/>
                    <a:pt x="6745" y="11904"/>
                  </a:cubicBezTo>
                  <a:lnTo>
                    <a:pt x="6745" y="12440"/>
                  </a:lnTo>
                  <a:cubicBezTo>
                    <a:pt x="8034" y="12323"/>
                    <a:pt x="9287" y="11811"/>
                    <a:pt x="10226" y="11028"/>
                  </a:cubicBezTo>
                  <a:lnTo>
                    <a:pt x="9850" y="10651"/>
                  </a:lnTo>
                  <a:cubicBezTo>
                    <a:pt x="9445" y="10246"/>
                    <a:pt x="9822" y="9678"/>
                    <a:pt x="10259" y="9678"/>
                  </a:cubicBezTo>
                  <a:cubicBezTo>
                    <a:pt x="10390" y="9678"/>
                    <a:pt x="10526" y="9729"/>
                    <a:pt x="10648" y="9850"/>
                  </a:cubicBezTo>
                  <a:lnTo>
                    <a:pt x="11024" y="10227"/>
                  </a:lnTo>
                  <a:cubicBezTo>
                    <a:pt x="11810" y="9287"/>
                    <a:pt x="12319" y="8035"/>
                    <a:pt x="12437" y="6746"/>
                  </a:cubicBezTo>
                  <a:lnTo>
                    <a:pt x="11904" y="6746"/>
                  </a:lnTo>
                  <a:cubicBezTo>
                    <a:pt x="11160" y="6746"/>
                    <a:pt x="11157" y="5617"/>
                    <a:pt x="11904" y="5617"/>
                  </a:cubicBezTo>
                  <a:lnTo>
                    <a:pt x="12440" y="5617"/>
                  </a:lnTo>
                  <a:cubicBezTo>
                    <a:pt x="12325" y="4364"/>
                    <a:pt x="11834" y="3175"/>
                    <a:pt x="11027" y="2211"/>
                  </a:cubicBezTo>
                  <a:lnTo>
                    <a:pt x="10651" y="2587"/>
                  </a:lnTo>
                  <a:cubicBezTo>
                    <a:pt x="10529" y="2709"/>
                    <a:pt x="10392" y="2760"/>
                    <a:pt x="10261" y="2760"/>
                  </a:cubicBezTo>
                  <a:cubicBezTo>
                    <a:pt x="9823" y="2760"/>
                    <a:pt x="9443" y="2197"/>
                    <a:pt x="9853" y="1789"/>
                  </a:cubicBezTo>
                  <a:lnTo>
                    <a:pt x="10232" y="1413"/>
                  </a:lnTo>
                  <a:cubicBezTo>
                    <a:pt x="9290" y="627"/>
                    <a:pt x="8037" y="115"/>
                    <a:pt x="6748" y="1"/>
                  </a:cubicBezTo>
                  <a:lnTo>
                    <a:pt x="6748" y="537"/>
                  </a:lnTo>
                  <a:cubicBezTo>
                    <a:pt x="6748" y="909"/>
                    <a:pt x="6466" y="1096"/>
                    <a:pt x="6183" y="1096"/>
                  </a:cubicBezTo>
                  <a:cubicBezTo>
                    <a:pt x="5901" y="1096"/>
                    <a:pt x="5619" y="910"/>
                    <a:pt x="5619" y="537"/>
                  </a:cubicBezTo>
                  <a:lnTo>
                    <a:pt x="5619" y="1"/>
                  </a:lnTo>
                  <a:close/>
                </a:path>
              </a:pathLst>
            </a:custGeom>
            <a:solidFill>
              <a:schemeClr val="accent6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12" name="Google Shape;11162;p100">
            <a:extLst>
              <a:ext uri="{FF2B5EF4-FFF2-40B4-BE49-F238E27FC236}">
                <a16:creationId xmlns:a16="http://schemas.microsoft.com/office/drawing/2014/main" id="{691C7F69-90CB-DBB2-D854-C569686F124E}"/>
              </a:ext>
            </a:extLst>
          </p:cNvPr>
          <p:cNvGrpSpPr/>
          <p:nvPr/>
        </p:nvGrpSpPr>
        <p:grpSpPr>
          <a:xfrm>
            <a:off x="6821028" y="1650280"/>
            <a:ext cx="628770" cy="588599"/>
            <a:chOff x="5364750" y="3235150"/>
            <a:chExt cx="277275" cy="294950"/>
          </a:xfrm>
          <a:solidFill>
            <a:schemeClr val="accent6"/>
          </a:solidFill>
        </p:grpSpPr>
        <p:sp>
          <p:nvSpPr>
            <p:cNvPr id="13" name="Google Shape;11163;p100">
              <a:extLst>
                <a:ext uri="{FF2B5EF4-FFF2-40B4-BE49-F238E27FC236}">
                  <a16:creationId xmlns:a16="http://schemas.microsoft.com/office/drawing/2014/main" id="{A7311BA9-5A62-700F-6CC6-09E15CFB1730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164;p100">
              <a:extLst>
                <a:ext uri="{FF2B5EF4-FFF2-40B4-BE49-F238E27FC236}">
                  <a16:creationId xmlns:a16="http://schemas.microsoft.com/office/drawing/2014/main" id="{F45F6BF3-2D34-A7CE-BD29-FB5EEE18B0FF}"/>
                </a:ext>
              </a:extLst>
            </p:cNvPr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165;p100">
              <a:extLst>
                <a:ext uri="{FF2B5EF4-FFF2-40B4-BE49-F238E27FC236}">
                  <a16:creationId xmlns:a16="http://schemas.microsoft.com/office/drawing/2014/main" id="{6EE8F6EB-4580-237B-F72F-37CFE4551B02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166;p100">
              <a:extLst>
                <a:ext uri="{FF2B5EF4-FFF2-40B4-BE49-F238E27FC236}">
                  <a16:creationId xmlns:a16="http://schemas.microsoft.com/office/drawing/2014/main" id="{AEE8E77C-E972-3B29-733A-1AA3CF5924D5}"/>
                </a:ext>
              </a:extLst>
            </p:cNvPr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167;p100">
              <a:extLst>
                <a:ext uri="{FF2B5EF4-FFF2-40B4-BE49-F238E27FC236}">
                  <a16:creationId xmlns:a16="http://schemas.microsoft.com/office/drawing/2014/main" id="{D02ABF07-49DE-5154-35EA-153978A11888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168;p100">
              <a:extLst>
                <a:ext uri="{FF2B5EF4-FFF2-40B4-BE49-F238E27FC236}">
                  <a16:creationId xmlns:a16="http://schemas.microsoft.com/office/drawing/2014/main" id="{D22AE95E-3690-7998-4E3B-5DF7635227C9}"/>
                </a:ext>
              </a:extLst>
            </p:cNvPr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169;p100">
              <a:extLst>
                <a:ext uri="{FF2B5EF4-FFF2-40B4-BE49-F238E27FC236}">
                  <a16:creationId xmlns:a16="http://schemas.microsoft.com/office/drawing/2014/main" id="{A391357B-C3AC-4431-CC13-1D4DD6DAAE82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70;p100">
              <a:extLst>
                <a:ext uri="{FF2B5EF4-FFF2-40B4-BE49-F238E27FC236}">
                  <a16:creationId xmlns:a16="http://schemas.microsoft.com/office/drawing/2014/main" id="{DB02310F-EBD3-BC82-C3F3-4CDF99235F2D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FF8B7B5-0CC3-B9A7-81D0-3E7FF8A51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Ultimates</a:t>
            </a:r>
            <a:r>
              <a:rPr lang="en-US" dirty="0"/>
              <a:t> Used by Affiliation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FE1F29B-47A3-E19A-9A12-E2FB3D29BE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959" y="1977216"/>
            <a:ext cx="3882000" cy="22855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reveals that my opponents used more </a:t>
            </a:r>
            <a:r>
              <a:rPr lang="en-US" dirty="0" err="1"/>
              <a:t>ultimates</a:t>
            </a:r>
            <a:r>
              <a:rPr lang="en-US" dirty="0"/>
              <a:t> than my team did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 reveals a 32-use difference between allies and opponents</a:t>
            </a:r>
          </a:p>
          <a:p>
            <a:endParaRPr lang="en-US" dirty="0">
              <a:solidFill>
                <a:srgbClr val="F7743C"/>
              </a:solidFill>
            </a:endParaRPr>
          </a:p>
        </p:txBody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851ADD57-0DAF-5250-5FE9-C3BBE85D09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4706975"/>
              </p:ext>
            </p:extLst>
          </p:nvPr>
        </p:nvGraphicFramePr>
        <p:xfrm>
          <a:off x="4572000" y="2571750"/>
          <a:ext cx="4373205" cy="863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7735">
                  <a:extLst>
                    <a:ext uri="{9D8B030D-6E8A-4147-A177-3AD203B41FA5}">
                      <a16:colId xmlns:a16="http://schemas.microsoft.com/office/drawing/2014/main" val="821854336"/>
                    </a:ext>
                  </a:extLst>
                </a:gridCol>
                <a:gridCol w="1457735">
                  <a:extLst>
                    <a:ext uri="{9D8B030D-6E8A-4147-A177-3AD203B41FA5}">
                      <a16:colId xmlns:a16="http://schemas.microsoft.com/office/drawing/2014/main" val="3057598791"/>
                    </a:ext>
                  </a:extLst>
                </a:gridCol>
                <a:gridCol w="1457735">
                  <a:extLst>
                    <a:ext uri="{9D8B030D-6E8A-4147-A177-3AD203B41FA5}">
                      <a16:colId xmlns:a16="http://schemas.microsoft.com/office/drawing/2014/main" val="890664215"/>
                    </a:ext>
                  </a:extLst>
                </a:gridCol>
              </a:tblGrid>
              <a:tr h="48267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Friendly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Ultimates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Opponent </a:t>
                      </a:r>
                      <a:r>
                        <a:rPr lang="en-US" dirty="0" err="1">
                          <a:solidFill>
                            <a:schemeClr val="accent6"/>
                          </a:solidFill>
                        </a:rPr>
                        <a:t>Ultimates</a:t>
                      </a:r>
                      <a:endParaRPr lang="en-US" dirty="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Ultimate Difference</a:t>
                      </a:r>
                    </a:p>
                  </a:txBody>
                  <a:tcPr>
                    <a:solidFill>
                      <a:srgbClr val="1F1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05693"/>
                  </a:ext>
                </a:extLst>
              </a:tr>
              <a:tr h="3454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340</a:t>
                      </a:r>
                    </a:p>
                  </a:txBody>
                  <a:tcPr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372</a:t>
                      </a:r>
                    </a:p>
                  </a:txBody>
                  <a:tcPr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-32</a:t>
                      </a:r>
                    </a:p>
                  </a:txBody>
                  <a:tcPr>
                    <a:solidFill>
                      <a:srgbClr val="241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391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25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DEF9AC-C290-0635-54C0-7192CC2F5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Usage and Affiliation by Outcome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AF98B89-29F5-3F45-3C74-3338EBC9A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3209731"/>
            <a:ext cx="3266100" cy="17075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 breakdown of ultimate usage by each time that led to two different outcomes (Win/Loss)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Teams that used </a:t>
            </a:r>
            <a:r>
              <a:rPr lang="en-US" dirty="0" err="1"/>
              <a:t>ultimates</a:t>
            </a:r>
            <a:r>
              <a:rPr lang="en-US" dirty="0"/>
              <a:t> more usually win the game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41A741AB-21F3-7A97-5F39-18D02CD1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394" y="1337117"/>
            <a:ext cx="4637119" cy="246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1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66"/>
          <p:cNvSpPr txBox="1">
            <a:spLocks noGrp="1"/>
          </p:cNvSpPr>
          <p:nvPr>
            <p:ph type="title"/>
          </p:nvPr>
        </p:nvSpPr>
        <p:spPr>
          <a:xfrm>
            <a:off x="952300" y="2018988"/>
            <a:ext cx="2334700" cy="9107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Winners Build More Ultimates</a:t>
            </a:r>
            <a:endParaRPr dirty="0"/>
          </a:p>
        </p:txBody>
      </p:sp>
      <p:sp>
        <p:nvSpPr>
          <p:cNvPr id="1862" name="Google Shape;1862;p66"/>
          <p:cNvSpPr txBox="1">
            <a:spLocks noGrp="1"/>
          </p:cNvSpPr>
          <p:nvPr>
            <p:ph type="subTitle" idx="1"/>
          </p:nvPr>
        </p:nvSpPr>
        <p:spPr>
          <a:xfrm>
            <a:off x="1097474" y="2932657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Teams that won multiple fights in a row have significantly higher ultimate usage</a:t>
            </a:r>
            <a:endParaRPr dirty="0"/>
          </a:p>
        </p:txBody>
      </p:sp>
      <p:sp>
        <p:nvSpPr>
          <p:cNvPr id="1864" name="Google Shape;1864;p66"/>
          <p:cNvSpPr txBox="1">
            <a:spLocks noGrp="1"/>
          </p:cNvSpPr>
          <p:nvPr>
            <p:ph type="title" idx="2"/>
          </p:nvPr>
        </p:nvSpPr>
        <p:spPr>
          <a:xfrm>
            <a:off x="3528150" y="2197644"/>
            <a:ext cx="219405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/>
              <a:t>Positive Impacts Leads to More </a:t>
            </a:r>
            <a:r>
              <a:rPr lang="en-US" sz="2000" dirty="0" err="1"/>
              <a:t>Ultimates</a:t>
            </a:r>
            <a:endParaRPr sz="2000" dirty="0"/>
          </a:p>
        </p:txBody>
      </p:sp>
      <p:sp>
        <p:nvSpPr>
          <p:cNvPr id="1865" name="Google Shape;1865;p66"/>
          <p:cNvSpPr txBox="1">
            <a:spLocks noGrp="1"/>
          </p:cNvSpPr>
          <p:nvPr>
            <p:ph type="subTitle" idx="3"/>
          </p:nvPr>
        </p:nvSpPr>
        <p:spPr>
          <a:xfrm>
            <a:off x="3405743" y="2951542"/>
            <a:ext cx="2332524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Getting eliminations and healing allies leads to building </a:t>
            </a:r>
            <a:r>
              <a:rPr lang="en-US" dirty="0" err="1"/>
              <a:t>ultimates</a:t>
            </a:r>
            <a:r>
              <a:rPr lang="en-US" dirty="0"/>
              <a:t> faster</a:t>
            </a:r>
            <a:endParaRPr dirty="0"/>
          </a:p>
        </p:txBody>
      </p:sp>
      <p:sp>
        <p:nvSpPr>
          <p:cNvPr id="1866" name="Google Shape;1866;p66"/>
          <p:cNvSpPr txBox="1">
            <a:spLocks noGrp="1"/>
          </p:cNvSpPr>
          <p:nvPr>
            <p:ph type="title" idx="4"/>
          </p:nvPr>
        </p:nvSpPr>
        <p:spPr>
          <a:xfrm>
            <a:off x="6305906" y="2249280"/>
            <a:ext cx="19473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Holding Ultimates?</a:t>
            </a:r>
            <a:endParaRPr dirty="0"/>
          </a:p>
        </p:txBody>
      </p:sp>
      <p:sp>
        <p:nvSpPr>
          <p:cNvPr id="1867" name="Google Shape;1867;p66"/>
          <p:cNvSpPr txBox="1">
            <a:spLocks noGrp="1"/>
          </p:cNvSpPr>
          <p:nvPr>
            <p:ph type="subTitle" idx="5"/>
          </p:nvPr>
        </p:nvSpPr>
        <p:spPr>
          <a:xfrm>
            <a:off x="6217655" y="2911408"/>
            <a:ext cx="20175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Holding ultimates can be helpful if your team has invested resources</a:t>
            </a:r>
            <a:endParaRPr dirty="0"/>
          </a:p>
        </p:txBody>
      </p:sp>
      <p:sp>
        <p:nvSpPr>
          <p:cNvPr id="1861" name="Google Shape;1861;p66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Worth Noting…</a:t>
            </a:r>
            <a:endParaRPr dirty="0"/>
          </a:p>
        </p:txBody>
      </p:sp>
      <p:grpSp>
        <p:nvGrpSpPr>
          <p:cNvPr id="1874" name="Google Shape;1874;p66"/>
          <p:cNvGrpSpPr/>
          <p:nvPr/>
        </p:nvGrpSpPr>
        <p:grpSpPr>
          <a:xfrm>
            <a:off x="7029902" y="1636440"/>
            <a:ext cx="499307" cy="279937"/>
            <a:chOff x="1190625" y="1382050"/>
            <a:chExt cx="5228350" cy="2931275"/>
          </a:xfrm>
        </p:grpSpPr>
        <p:sp>
          <p:nvSpPr>
            <p:cNvPr id="1875" name="Google Shape;1875;p66"/>
            <p:cNvSpPr/>
            <p:nvPr/>
          </p:nvSpPr>
          <p:spPr>
            <a:xfrm>
              <a:off x="1343800" y="2016225"/>
              <a:ext cx="678300" cy="678300"/>
            </a:xfrm>
            <a:custGeom>
              <a:avLst/>
              <a:gdLst/>
              <a:ahLst/>
              <a:cxnLst/>
              <a:rect l="l" t="t" r="r" b="b"/>
              <a:pathLst>
                <a:path w="27132" h="27132" extrusionOk="0">
                  <a:moveTo>
                    <a:pt x="13554" y="0"/>
                  </a:moveTo>
                  <a:cubicBezTo>
                    <a:pt x="6078" y="0"/>
                    <a:pt x="0" y="6079"/>
                    <a:pt x="0" y="13578"/>
                  </a:cubicBezTo>
                  <a:cubicBezTo>
                    <a:pt x="0" y="21053"/>
                    <a:pt x="6078" y="27132"/>
                    <a:pt x="13554" y="27132"/>
                  </a:cubicBezTo>
                  <a:cubicBezTo>
                    <a:pt x="21053" y="27132"/>
                    <a:pt x="27131" y="21053"/>
                    <a:pt x="27131" y="13578"/>
                  </a:cubicBezTo>
                  <a:cubicBezTo>
                    <a:pt x="27131" y="6079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6"/>
            <p:cNvSpPr/>
            <p:nvPr/>
          </p:nvSpPr>
          <p:spPr>
            <a:xfrm>
              <a:off x="2481600" y="1382050"/>
              <a:ext cx="2646975" cy="2931275"/>
            </a:xfrm>
            <a:custGeom>
              <a:avLst/>
              <a:gdLst/>
              <a:ahLst/>
              <a:cxnLst/>
              <a:rect l="l" t="t" r="r" b="b"/>
              <a:pathLst>
                <a:path w="105879" h="117251" extrusionOk="0">
                  <a:moveTo>
                    <a:pt x="1" y="1"/>
                  </a:moveTo>
                  <a:lnTo>
                    <a:pt x="1" y="117251"/>
                  </a:lnTo>
                  <a:lnTo>
                    <a:pt x="105879" y="117251"/>
                  </a:lnTo>
                  <a:lnTo>
                    <a:pt x="105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7" name="Google Shape;1877;p66"/>
            <p:cNvSpPr/>
            <p:nvPr/>
          </p:nvSpPr>
          <p:spPr>
            <a:xfrm>
              <a:off x="1190625" y="2772325"/>
              <a:ext cx="984650" cy="1541000"/>
            </a:xfrm>
            <a:custGeom>
              <a:avLst/>
              <a:gdLst/>
              <a:ahLst/>
              <a:cxnLst/>
              <a:rect l="l" t="t" r="r" b="b"/>
              <a:pathLst>
                <a:path w="39386" h="61640" extrusionOk="0">
                  <a:moveTo>
                    <a:pt x="0" y="0"/>
                  </a:moveTo>
                  <a:lnTo>
                    <a:pt x="0" y="42400"/>
                  </a:lnTo>
                  <a:cubicBezTo>
                    <a:pt x="0" y="52988"/>
                    <a:pt x="8554" y="61640"/>
                    <a:pt x="19264" y="61640"/>
                  </a:cubicBezTo>
                  <a:lnTo>
                    <a:pt x="39386" y="61640"/>
                  </a:lnTo>
                  <a:lnTo>
                    <a:pt x="39386" y="0"/>
                  </a:lnTo>
                  <a:cubicBezTo>
                    <a:pt x="34631" y="5588"/>
                    <a:pt x="27572" y="9142"/>
                    <a:pt x="19681" y="9142"/>
                  </a:cubicBezTo>
                  <a:cubicBezTo>
                    <a:pt x="11813" y="9142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6"/>
            <p:cNvSpPr/>
            <p:nvPr/>
          </p:nvSpPr>
          <p:spPr>
            <a:xfrm>
              <a:off x="1190625" y="1382050"/>
              <a:ext cx="984650" cy="556375"/>
            </a:xfrm>
            <a:custGeom>
              <a:avLst/>
              <a:gdLst/>
              <a:ahLst/>
              <a:cxnLst/>
              <a:rect l="l" t="t" r="r" b="b"/>
              <a:pathLst>
                <a:path w="39386" h="22255" extrusionOk="0">
                  <a:moveTo>
                    <a:pt x="19264" y="1"/>
                  </a:moveTo>
                  <a:cubicBezTo>
                    <a:pt x="8480" y="1"/>
                    <a:pt x="0" y="8751"/>
                    <a:pt x="0" y="19240"/>
                  </a:cubicBezTo>
                  <a:lnTo>
                    <a:pt x="0" y="22255"/>
                  </a:lnTo>
                  <a:cubicBezTo>
                    <a:pt x="4730" y="16667"/>
                    <a:pt x="11813" y="13113"/>
                    <a:pt x="19681" y="13113"/>
                  </a:cubicBezTo>
                  <a:cubicBezTo>
                    <a:pt x="27572" y="13113"/>
                    <a:pt x="34631" y="16667"/>
                    <a:pt x="39386" y="22255"/>
                  </a:cubicBezTo>
                  <a:lnTo>
                    <a:pt x="393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6"/>
            <p:cNvSpPr/>
            <p:nvPr/>
          </p:nvSpPr>
          <p:spPr>
            <a:xfrm>
              <a:off x="5434925" y="3756350"/>
              <a:ext cx="984050" cy="556975"/>
            </a:xfrm>
            <a:custGeom>
              <a:avLst/>
              <a:gdLst/>
              <a:ahLst/>
              <a:cxnLst/>
              <a:rect l="l" t="t" r="r" b="b"/>
              <a:pathLst>
                <a:path w="39362" h="22279" extrusionOk="0">
                  <a:moveTo>
                    <a:pt x="0" y="0"/>
                  </a:moveTo>
                  <a:lnTo>
                    <a:pt x="0" y="22279"/>
                  </a:lnTo>
                  <a:lnTo>
                    <a:pt x="20122" y="22279"/>
                  </a:lnTo>
                  <a:cubicBezTo>
                    <a:pt x="30881" y="22279"/>
                    <a:pt x="39361" y="13529"/>
                    <a:pt x="39361" y="3039"/>
                  </a:cubicBezTo>
                  <a:lnTo>
                    <a:pt x="39361" y="0"/>
                  </a:lnTo>
                  <a:cubicBezTo>
                    <a:pt x="34631" y="5588"/>
                    <a:pt x="27573" y="9167"/>
                    <a:pt x="19681" y="9167"/>
                  </a:cubicBezTo>
                  <a:cubicBezTo>
                    <a:pt x="11789" y="9167"/>
                    <a:pt x="4730" y="558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6"/>
            <p:cNvSpPr/>
            <p:nvPr/>
          </p:nvSpPr>
          <p:spPr>
            <a:xfrm>
              <a:off x="5434925" y="1382050"/>
              <a:ext cx="984050" cy="1541025"/>
            </a:xfrm>
            <a:custGeom>
              <a:avLst/>
              <a:gdLst/>
              <a:ahLst/>
              <a:cxnLst/>
              <a:rect l="l" t="t" r="r" b="b"/>
              <a:pathLst>
                <a:path w="39362" h="61641" extrusionOk="0">
                  <a:moveTo>
                    <a:pt x="0" y="1"/>
                  </a:moveTo>
                  <a:lnTo>
                    <a:pt x="0" y="61640"/>
                  </a:lnTo>
                  <a:cubicBezTo>
                    <a:pt x="4730" y="56052"/>
                    <a:pt x="11789" y="52499"/>
                    <a:pt x="19681" y="52499"/>
                  </a:cubicBezTo>
                  <a:cubicBezTo>
                    <a:pt x="27573" y="52499"/>
                    <a:pt x="34631" y="56052"/>
                    <a:pt x="39361" y="61640"/>
                  </a:cubicBezTo>
                  <a:lnTo>
                    <a:pt x="39361" y="19240"/>
                  </a:lnTo>
                  <a:cubicBezTo>
                    <a:pt x="39361" y="8652"/>
                    <a:pt x="30808" y="1"/>
                    <a:pt x="201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6"/>
            <p:cNvSpPr/>
            <p:nvPr/>
          </p:nvSpPr>
          <p:spPr>
            <a:xfrm>
              <a:off x="5588100" y="3000875"/>
              <a:ext cx="677700" cy="678300"/>
            </a:xfrm>
            <a:custGeom>
              <a:avLst/>
              <a:gdLst/>
              <a:ahLst/>
              <a:cxnLst/>
              <a:rect l="l" t="t" r="r" b="b"/>
              <a:pathLst>
                <a:path w="27108" h="27132" extrusionOk="0">
                  <a:moveTo>
                    <a:pt x="13554" y="0"/>
                  </a:moveTo>
                  <a:cubicBezTo>
                    <a:pt x="6054" y="0"/>
                    <a:pt x="0" y="6078"/>
                    <a:pt x="0" y="13553"/>
                  </a:cubicBezTo>
                  <a:cubicBezTo>
                    <a:pt x="0" y="21053"/>
                    <a:pt x="6054" y="27131"/>
                    <a:pt x="13554" y="27131"/>
                  </a:cubicBezTo>
                  <a:cubicBezTo>
                    <a:pt x="21053" y="27131"/>
                    <a:pt x="27107" y="21053"/>
                    <a:pt x="27107" y="13553"/>
                  </a:cubicBezTo>
                  <a:cubicBezTo>
                    <a:pt x="27107" y="6078"/>
                    <a:pt x="21053" y="0"/>
                    <a:pt x="13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66"/>
          <p:cNvGrpSpPr/>
          <p:nvPr/>
        </p:nvGrpSpPr>
        <p:grpSpPr>
          <a:xfrm>
            <a:off x="1856570" y="1674447"/>
            <a:ext cx="499307" cy="311299"/>
            <a:chOff x="1190625" y="1218475"/>
            <a:chExt cx="5228350" cy="3259675"/>
          </a:xfrm>
        </p:grpSpPr>
        <p:sp>
          <p:nvSpPr>
            <p:cNvPr id="1883" name="Google Shape;1883;p66"/>
            <p:cNvSpPr/>
            <p:nvPr/>
          </p:nvSpPr>
          <p:spPr>
            <a:xfrm>
              <a:off x="2645200" y="2509475"/>
              <a:ext cx="186300" cy="185675"/>
            </a:xfrm>
            <a:custGeom>
              <a:avLst/>
              <a:gdLst/>
              <a:ahLst/>
              <a:cxnLst/>
              <a:rect l="l" t="t" r="r" b="b"/>
              <a:pathLst>
                <a:path w="7452" h="7427" extrusionOk="0">
                  <a:moveTo>
                    <a:pt x="3726" y="0"/>
                  </a:moveTo>
                  <a:cubicBezTo>
                    <a:pt x="1692" y="0"/>
                    <a:pt x="1" y="1667"/>
                    <a:pt x="1" y="3701"/>
                  </a:cubicBezTo>
                  <a:cubicBezTo>
                    <a:pt x="1" y="5760"/>
                    <a:pt x="1692" y="7426"/>
                    <a:pt x="3726" y="7426"/>
                  </a:cubicBezTo>
                  <a:cubicBezTo>
                    <a:pt x="5785" y="7426"/>
                    <a:pt x="7451" y="5760"/>
                    <a:pt x="7451" y="3701"/>
                  </a:cubicBezTo>
                  <a:cubicBezTo>
                    <a:pt x="7451" y="1667"/>
                    <a:pt x="5785" y="0"/>
                    <a:pt x="37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6"/>
            <p:cNvSpPr/>
            <p:nvPr/>
          </p:nvSpPr>
          <p:spPr>
            <a:xfrm>
              <a:off x="1190625" y="1218475"/>
              <a:ext cx="5228350" cy="3259675"/>
            </a:xfrm>
            <a:custGeom>
              <a:avLst/>
              <a:gdLst/>
              <a:ahLst/>
              <a:cxnLst/>
              <a:rect l="l" t="t" r="r" b="b"/>
              <a:pathLst>
                <a:path w="209134" h="130387" extrusionOk="0">
                  <a:moveTo>
                    <a:pt x="121784" y="12254"/>
                  </a:moveTo>
                  <a:cubicBezTo>
                    <a:pt x="122911" y="12254"/>
                    <a:pt x="123818" y="13161"/>
                    <a:pt x="123818" y="14289"/>
                  </a:cubicBezTo>
                  <a:lnTo>
                    <a:pt x="123818" y="32376"/>
                  </a:lnTo>
                  <a:cubicBezTo>
                    <a:pt x="123818" y="35758"/>
                    <a:pt x="121073" y="38503"/>
                    <a:pt x="117691" y="38503"/>
                  </a:cubicBezTo>
                  <a:lnTo>
                    <a:pt x="98011" y="38503"/>
                  </a:lnTo>
                  <a:cubicBezTo>
                    <a:pt x="94628" y="38503"/>
                    <a:pt x="91883" y="35758"/>
                    <a:pt x="91883" y="32376"/>
                  </a:cubicBezTo>
                  <a:lnTo>
                    <a:pt x="91883" y="14289"/>
                  </a:lnTo>
                  <a:cubicBezTo>
                    <a:pt x="91883" y="13161"/>
                    <a:pt x="92790" y="12254"/>
                    <a:pt x="93918" y="12254"/>
                  </a:cubicBezTo>
                  <a:lnTo>
                    <a:pt x="102079" y="12254"/>
                  </a:lnTo>
                  <a:cubicBezTo>
                    <a:pt x="103231" y="12254"/>
                    <a:pt x="104138" y="13161"/>
                    <a:pt x="104138" y="14289"/>
                  </a:cubicBezTo>
                  <a:lnTo>
                    <a:pt x="104138" y="26249"/>
                  </a:lnTo>
                  <a:lnTo>
                    <a:pt x="111564" y="26249"/>
                  </a:lnTo>
                  <a:lnTo>
                    <a:pt x="111564" y="14289"/>
                  </a:lnTo>
                  <a:cubicBezTo>
                    <a:pt x="111564" y="13161"/>
                    <a:pt x="112471" y="12254"/>
                    <a:pt x="113598" y="12254"/>
                  </a:cubicBezTo>
                  <a:close/>
                  <a:moveTo>
                    <a:pt x="174282" y="12254"/>
                  </a:moveTo>
                  <a:cubicBezTo>
                    <a:pt x="175409" y="12254"/>
                    <a:pt x="176341" y="13161"/>
                    <a:pt x="176341" y="14289"/>
                  </a:cubicBezTo>
                  <a:lnTo>
                    <a:pt x="176341" y="52057"/>
                  </a:lnTo>
                  <a:cubicBezTo>
                    <a:pt x="176341" y="55463"/>
                    <a:pt x="173596" y="58184"/>
                    <a:pt x="170213" y="58184"/>
                  </a:cubicBezTo>
                  <a:lnTo>
                    <a:pt x="150508" y="58184"/>
                  </a:lnTo>
                  <a:cubicBezTo>
                    <a:pt x="147126" y="58184"/>
                    <a:pt x="144381" y="55463"/>
                    <a:pt x="144381" y="52057"/>
                  </a:cubicBezTo>
                  <a:lnTo>
                    <a:pt x="144381" y="14289"/>
                  </a:lnTo>
                  <a:cubicBezTo>
                    <a:pt x="144381" y="13161"/>
                    <a:pt x="145313" y="12254"/>
                    <a:pt x="146415" y="12254"/>
                  </a:cubicBezTo>
                  <a:lnTo>
                    <a:pt x="154601" y="12254"/>
                  </a:lnTo>
                  <a:cubicBezTo>
                    <a:pt x="155729" y="12254"/>
                    <a:pt x="156636" y="13161"/>
                    <a:pt x="156636" y="14289"/>
                  </a:cubicBezTo>
                  <a:lnTo>
                    <a:pt x="156636" y="45929"/>
                  </a:lnTo>
                  <a:lnTo>
                    <a:pt x="164086" y="45929"/>
                  </a:lnTo>
                  <a:lnTo>
                    <a:pt x="164086" y="14289"/>
                  </a:lnTo>
                  <a:cubicBezTo>
                    <a:pt x="164086" y="13161"/>
                    <a:pt x="164993" y="12254"/>
                    <a:pt x="166120" y="12254"/>
                  </a:cubicBezTo>
                  <a:close/>
                  <a:moveTo>
                    <a:pt x="61909" y="39386"/>
                  </a:moveTo>
                  <a:cubicBezTo>
                    <a:pt x="70708" y="39386"/>
                    <a:pt x="77889" y="46542"/>
                    <a:pt x="77889" y="55341"/>
                  </a:cubicBezTo>
                  <a:cubicBezTo>
                    <a:pt x="77889" y="64164"/>
                    <a:pt x="70708" y="71321"/>
                    <a:pt x="61909" y="71321"/>
                  </a:cubicBezTo>
                  <a:cubicBezTo>
                    <a:pt x="53111" y="71321"/>
                    <a:pt x="45929" y="64164"/>
                    <a:pt x="45929" y="55341"/>
                  </a:cubicBezTo>
                  <a:cubicBezTo>
                    <a:pt x="45929" y="46542"/>
                    <a:pt x="53111" y="39386"/>
                    <a:pt x="61909" y="39386"/>
                  </a:cubicBezTo>
                  <a:close/>
                  <a:moveTo>
                    <a:pt x="117691" y="72203"/>
                  </a:moveTo>
                  <a:cubicBezTo>
                    <a:pt x="121073" y="72203"/>
                    <a:pt x="123818" y="74923"/>
                    <a:pt x="123818" y="78330"/>
                  </a:cubicBezTo>
                  <a:lnTo>
                    <a:pt x="123818" y="116098"/>
                  </a:lnTo>
                  <a:cubicBezTo>
                    <a:pt x="123818" y="117225"/>
                    <a:pt x="122911" y="118132"/>
                    <a:pt x="121784" y="118132"/>
                  </a:cubicBezTo>
                  <a:lnTo>
                    <a:pt x="113598" y="118132"/>
                  </a:lnTo>
                  <a:cubicBezTo>
                    <a:pt x="112471" y="118132"/>
                    <a:pt x="111564" y="117225"/>
                    <a:pt x="111564" y="116098"/>
                  </a:cubicBezTo>
                  <a:lnTo>
                    <a:pt x="111564" y="84457"/>
                  </a:lnTo>
                  <a:lnTo>
                    <a:pt x="104138" y="84457"/>
                  </a:lnTo>
                  <a:lnTo>
                    <a:pt x="104138" y="116098"/>
                  </a:lnTo>
                  <a:cubicBezTo>
                    <a:pt x="104138" y="117225"/>
                    <a:pt x="103231" y="118132"/>
                    <a:pt x="102079" y="118132"/>
                  </a:cubicBezTo>
                  <a:lnTo>
                    <a:pt x="93918" y="118132"/>
                  </a:lnTo>
                  <a:cubicBezTo>
                    <a:pt x="92790" y="118132"/>
                    <a:pt x="91883" y="117225"/>
                    <a:pt x="91883" y="116098"/>
                  </a:cubicBezTo>
                  <a:lnTo>
                    <a:pt x="91883" y="78330"/>
                  </a:lnTo>
                  <a:cubicBezTo>
                    <a:pt x="91883" y="74923"/>
                    <a:pt x="94628" y="72203"/>
                    <a:pt x="98011" y="72203"/>
                  </a:cubicBezTo>
                  <a:close/>
                  <a:moveTo>
                    <a:pt x="170213" y="91883"/>
                  </a:moveTo>
                  <a:cubicBezTo>
                    <a:pt x="173596" y="91883"/>
                    <a:pt x="176341" y="94628"/>
                    <a:pt x="176341" y="98011"/>
                  </a:cubicBezTo>
                  <a:lnTo>
                    <a:pt x="176341" y="116098"/>
                  </a:lnTo>
                  <a:cubicBezTo>
                    <a:pt x="176341" y="117225"/>
                    <a:pt x="175409" y="118132"/>
                    <a:pt x="174282" y="118132"/>
                  </a:cubicBezTo>
                  <a:lnTo>
                    <a:pt x="166120" y="118132"/>
                  </a:lnTo>
                  <a:cubicBezTo>
                    <a:pt x="164993" y="118132"/>
                    <a:pt x="164086" y="117225"/>
                    <a:pt x="164086" y="116098"/>
                  </a:cubicBezTo>
                  <a:lnTo>
                    <a:pt x="164086" y="104138"/>
                  </a:lnTo>
                  <a:lnTo>
                    <a:pt x="156636" y="104138"/>
                  </a:lnTo>
                  <a:lnTo>
                    <a:pt x="156636" y="116098"/>
                  </a:lnTo>
                  <a:cubicBezTo>
                    <a:pt x="156636" y="117225"/>
                    <a:pt x="155729" y="118132"/>
                    <a:pt x="154601" y="118132"/>
                  </a:cubicBezTo>
                  <a:lnTo>
                    <a:pt x="146415" y="118132"/>
                  </a:lnTo>
                  <a:cubicBezTo>
                    <a:pt x="145313" y="118132"/>
                    <a:pt x="144381" y="117225"/>
                    <a:pt x="144381" y="116098"/>
                  </a:cubicBezTo>
                  <a:lnTo>
                    <a:pt x="144381" y="98011"/>
                  </a:lnTo>
                  <a:cubicBezTo>
                    <a:pt x="144381" y="94628"/>
                    <a:pt x="147126" y="91883"/>
                    <a:pt x="150508" y="91883"/>
                  </a:cubicBezTo>
                  <a:close/>
                  <a:moveTo>
                    <a:pt x="25808" y="0"/>
                  </a:moveTo>
                  <a:cubicBezTo>
                    <a:pt x="11348" y="0"/>
                    <a:pt x="0" y="11789"/>
                    <a:pt x="0" y="25808"/>
                  </a:cubicBezTo>
                  <a:lnTo>
                    <a:pt x="0" y="29092"/>
                  </a:lnTo>
                  <a:cubicBezTo>
                    <a:pt x="0" y="31224"/>
                    <a:pt x="1765" y="32817"/>
                    <a:pt x="3725" y="32817"/>
                  </a:cubicBezTo>
                  <a:cubicBezTo>
                    <a:pt x="12524" y="32817"/>
                    <a:pt x="19681" y="39974"/>
                    <a:pt x="19681" y="48797"/>
                  </a:cubicBezTo>
                  <a:lnTo>
                    <a:pt x="19681" y="81590"/>
                  </a:lnTo>
                  <a:cubicBezTo>
                    <a:pt x="19681" y="90413"/>
                    <a:pt x="12524" y="97569"/>
                    <a:pt x="3725" y="97569"/>
                  </a:cubicBezTo>
                  <a:cubicBezTo>
                    <a:pt x="1765" y="97569"/>
                    <a:pt x="0" y="99163"/>
                    <a:pt x="0" y="101295"/>
                  </a:cubicBezTo>
                  <a:lnTo>
                    <a:pt x="0" y="104579"/>
                  </a:lnTo>
                  <a:cubicBezTo>
                    <a:pt x="0" y="118647"/>
                    <a:pt x="11397" y="130387"/>
                    <a:pt x="25808" y="130387"/>
                  </a:cubicBezTo>
                  <a:lnTo>
                    <a:pt x="183326" y="130387"/>
                  </a:lnTo>
                  <a:cubicBezTo>
                    <a:pt x="197810" y="130387"/>
                    <a:pt x="209133" y="118598"/>
                    <a:pt x="209133" y="104579"/>
                  </a:cubicBezTo>
                  <a:lnTo>
                    <a:pt x="209133" y="25808"/>
                  </a:lnTo>
                  <a:cubicBezTo>
                    <a:pt x="209133" y="11740"/>
                    <a:pt x="197737" y="0"/>
                    <a:pt x="1833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66"/>
          <p:cNvGrpSpPr/>
          <p:nvPr/>
        </p:nvGrpSpPr>
        <p:grpSpPr>
          <a:xfrm>
            <a:off x="4422508" y="1480762"/>
            <a:ext cx="405333" cy="499307"/>
            <a:chOff x="1680800" y="238125"/>
            <a:chExt cx="4244325" cy="5228350"/>
          </a:xfrm>
        </p:grpSpPr>
        <p:sp>
          <p:nvSpPr>
            <p:cNvPr id="1889" name="Google Shape;1889;p66"/>
            <p:cNvSpPr/>
            <p:nvPr/>
          </p:nvSpPr>
          <p:spPr>
            <a:xfrm>
              <a:off x="4448450" y="3497775"/>
              <a:ext cx="185675" cy="185675"/>
            </a:xfrm>
            <a:custGeom>
              <a:avLst/>
              <a:gdLst/>
              <a:ahLst/>
              <a:cxnLst/>
              <a:rect l="l" t="t" r="r" b="b"/>
              <a:pathLst>
                <a:path w="7427" h="7427" extrusionOk="0">
                  <a:moveTo>
                    <a:pt x="0" y="1"/>
                  </a:moveTo>
                  <a:lnTo>
                    <a:pt x="0" y="7427"/>
                  </a:lnTo>
                  <a:lnTo>
                    <a:pt x="7426" y="7427"/>
                  </a:lnTo>
                  <a:lnTo>
                    <a:pt x="74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6"/>
            <p:cNvSpPr/>
            <p:nvPr/>
          </p:nvSpPr>
          <p:spPr>
            <a:xfrm>
              <a:off x="3463800" y="3497775"/>
              <a:ext cx="678300" cy="185675"/>
            </a:xfrm>
            <a:custGeom>
              <a:avLst/>
              <a:gdLst/>
              <a:ahLst/>
              <a:cxnLst/>
              <a:rect l="l" t="t" r="r" b="b"/>
              <a:pathLst>
                <a:path w="27132" h="7427" extrusionOk="0">
                  <a:moveTo>
                    <a:pt x="1" y="1"/>
                  </a:moveTo>
                  <a:lnTo>
                    <a:pt x="1" y="7427"/>
                  </a:lnTo>
                  <a:lnTo>
                    <a:pt x="27132" y="7427"/>
                  </a:lnTo>
                  <a:lnTo>
                    <a:pt x="271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6"/>
            <p:cNvSpPr/>
            <p:nvPr/>
          </p:nvSpPr>
          <p:spPr>
            <a:xfrm>
              <a:off x="2971800" y="3497775"/>
              <a:ext cx="185675" cy="185675"/>
            </a:xfrm>
            <a:custGeom>
              <a:avLst/>
              <a:gdLst/>
              <a:ahLst/>
              <a:cxnLst/>
              <a:rect l="l" t="t" r="r" b="b"/>
              <a:pathLst>
                <a:path w="7427" h="7427" extrusionOk="0">
                  <a:moveTo>
                    <a:pt x="0" y="1"/>
                  </a:moveTo>
                  <a:lnTo>
                    <a:pt x="0" y="7427"/>
                  </a:lnTo>
                  <a:lnTo>
                    <a:pt x="7426" y="7427"/>
                  </a:lnTo>
                  <a:lnTo>
                    <a:pt x="74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6"/>
            <p:cNvSpPr/>
            <p:nvPr/>
          </p:nvSpPr>
          <p:spPr>
            <a:xfrm>
              <a:off x="2479150" y="1200700"/>
              <a:ext cx="2646975" cy="2975375"/>
            </a:xfrm>
            <a:custGeom>
              <a:avLst/>
              <a:gdLst/>
              <a:ahLst/>
              <a:cxnLst/>
              <a:rect l="l" t="t" r="r" b="b"/>
              <a:pathLst>
                <a:path w="105879" h="119015" extrusionOk="0">
                  <a:moveTo>
                    <a:pt x="82473" y="33700"/>
                  </a:moveTo>
                  <a:cubicBezTo>
                    <a:pt x="91296" y="33700"/>
                    <a:pt x="98453" y="40856"/>
                    <a:pt x="98453" y="49655"/>
                  </a:cubicBezTo>
                  <a:cubicBezTo>
                    <a:pt x="98453" y="58478"/>
                    <a:pt x="91296" y="65635"/>
                    <a:pt x="82473" y="65635"/>
                  </a:cubicBezTo>
                  <a:lnTo>
                    <a:pt x="23407" y="65635"/>
                  </a:lnTo>
                  <a:cubicBezTo>
                    <a:pt x="14608" y="65635"/>
                    <a:pt x="7452" y="58478"/>
                    <a:pt x="7452" y="49655"/>
                  </a:cubicBezTo>
                  <a:cubicBezTo>
                    <a:pt x="7452" y="40856"/>
                    <a:pt x="14608" y="33700"/>
                    <a:pt x="23407" y="33700"/>
                  </a:cubicBezTo>
                  <a:close/>
                  <a:moveTo>
                    <a:pt x="92325" y="79629"/>
                  </a:moveTo>
                  <a:cubicBezTo>
                    <a:pt x="95708" y="79629"/>
                    <a:pt x="98453" y="82374"/>
                    <a:pt x="98453" y="85756"/>
                  </a:cubicBezTo>
                  <a:lnTo>
                    <a:pt x="98453" y="105437"/>
                  </a:lnTo>
                  <a:cubicBezTo>
                    <a:pt x="98453" y="108819"/>
                    <a:pt x="95708" y="111564"/>
                    <a:pt x="92325" y="111564"/>
                  </a:cubicBezTo>
                  <a:lnTo>
                    <a:pt x="13579" y="111564"/>
                  </a:lnTo>
                  <a:cubicBezTo>
                    <a:pt x="10197" y="111564"/>
                    <a:pt x="7452" y="108819"/>
                    <a:pt x="7452" y="105437"/>
                  </a:cubicBezTo>
                  <a:lnTo>
                    <a:pt x="7452" y="85756"/>
                  </a:lnTo>
                  <a:cubicBezTo>
                    <a:pt x="7452" y="82374"/>
                    <a:pt x="10197" y="79629"/>
                    <a:pt x="13579" y="79629"/>
                  </a:cubicBezTo>
                  <a:close/>
                  <a:moveTo>
                    <a:pt x="1" y="0"/>
                  </a:moveTo>
                  <a:lnTo>
                    <a:pt x="1" y="119015"/>
                  </a:lnTo>
                  <a:lnTo>
                    <a:pt x="105879" y="119015"/>
                  </a:lnTo>
                  <a:lnTo>
                    <a:pt x="1058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6"/>
            <p:cNvSpPr/>
            <p:nvPr/>
          </p:nvSpPr>
          <p:spPr>
            <a:xfrm>
              <a:off x="1680800" y="238125"/>
              <a:ext cx="809425" cy="5228350"/>
            </a:xfrm>
            <a:custGeom>
              <a:avLst/>
              <a:gdLst/>
              <a:ahLst/>
              <a:cxnLst/>
              <a:rect l="l" t="t" r="r" b="b"/>
              <a:pathLst>
                <a:path w="32377" h="209134" extrusionOk="0">
                  <a:moveTo>
                    <a:pt x="22548" y="0"/>
                  </a:moveTo>
                  <a:cubicBezTo>
                    <a:pt x="10122" y="0"/>
                    <a:pt x="0" y="10122"/>
                    <a:pt x="0" y="22548"/>
                  </a:cubicBezTo>
                  <a:lnTo>
                    <a:pt x="0" y="186610"/>
                  </a:lnTo>
                  <a:cubicBezTo>
                    <a:pt x="0" y="199036"/>
                    <a:pt x="10122" y="209133"/>
                    <a:pt x="22548" y="209133"/>
                  </a:cubicBezTo>
                  <a:lnTo>
                    <a:pt x="32376" y="209133"/>
                  </a:lnTo>
                  <a:cubicBezTo>
                    <a:pt x="28994" y="209133"/>
                    <a:pt x="26249" y="206388"/>
                    <a:pt x="26249" y="203006"/>
                  </a:cubicBezTo>
                  <a:lnTo>
                    <a:pt x="26249" y="169772"/>
                  </a:lnTo>
                  <a:lnTo>
                    <a:pt x="25808" y="169772"/>
                  </a:lnTo>
                  <a:cubicBezTo>
                    <a:pt x="22426" y="169772"/>
                    <a:pt x="19681" y="167027"/>
                    <a:pt x="19681" y="163645"/>
                  </a:cubicBezTo>
                  <a:lnTo>
                    <a:pt x="19681" y="32376"/>
                  </a:lnTo>
                  <a:cubicBezTo>
                    <a:pt x="19681" y="28994"/>
                    <a:pt x="22426" y="26249"/>
                    <a:pt x="25808" y="26249"/>
                  </a:cubicBezTo>
                  <a:lnTo>
                    <a:pt x="26249" y="26249"/>
                  </a:lnTo>
                  <a:lnTo>
                    <a:pt x="26249" y="6127"/>
                  </a:lnTo>
                  <a:cubicBezTo>
                    <a:pt x="26249" y="2745"/>
                    <a:pt x="28994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6"/>
            <p:cNvSpPr/>
            <p:nvPr/>
          </p:nvSpPr>
          <p:spPr>
            <a:xfrm>
              <a:off x="2490200" y="238125"/>
              <a:ext cx="2625525" cy="656225"/>
            </a:xfrm>
            <a:custGeom>
              <a:avLst/>
              <a:gdLst/>
              <a:ahLst/>
              <a:cxnLst/>
              <a:rect l="l" t="t" r="r" b="b"/>
              <a:pathLst>
                <a:path w="105021" h="26249" extrusionOk="0">
                  <a:moveTo>
                    <a:pt x="0" y="0"/>
                  </a:moveTo>
                  <a:cubicBezTo>
                    <a:pt x="3382" y="0"/>
                    <a:pt x="6127" y="2745"/>
                    <a:pt x="6127" y="6127"/>
                  </a:cubicBezTo>
                  <a:lnTo>
                    <a:pt x="6127" y="26249"/>
                  </a:lnTo>
                  <a:lnTo>
                    <a:pt x="98893" y="26249"/>
                  </a:lnTo>
                  <a:lnTo>
                    <a:pt x="98893" y="6127"/>
                  </a:lnTo>
                  <a:cubicBezTo>
                    <a:pt x="98893" y="2745"/>
                    <a:pt x="101638" y="0"/>
                    <a:pt x="105020" y="0"/>
                  </a:cubicBezTo>
                  <a:lnTo>
                    <a:pt x="84898" y="0"/>
                  </a:lnTo>
                  <a:lnTo>
                    <a:pt x="84898" y="12696"/>
                  </a:lnTo>
                  <a:cubicBezTo>
                    <a:pt x="84898" y="16078"/>
                    <a:pt x="82154" y="18823"/>
                    <a:pt x="78771" y="18823"/>
                  </a:cubicBezTo>
                  <a:cubicBezTo>
                    <a:pt x="75365" y="18823"/>
                    <a:pt x="72644" y="16078"/>
                    <a:pt x="72644" y="12696"/>
                  </a:cubicBezTo>
                  <a:lnTo>
                    <a:pt x="72644" y="0"/>
                  </a:lnTo>
                  <a:lnTo>
                    <a:pt x="58625" y="0"/>
                  </a:lnTo>
                  <a:lnTo>
                    <a:pt x="58625" y="12696"/>
                  </a:lnTo>
                  <a:cubicBezTo>
                    <a:pt x="58625" y="16078"/>
                    <a:pt x="55880" y="18823"/>
                    <a:pt x="52498" y="18823"/>
                  </a:cubicBezTo>
                  <a:cubicBezTo>
                    <a:pt x="49116" y="18823"/>
                    <a:pt x="46371" y="16078"/>
                    <a:pt x="46371" y="12696"/>
                  </a:cubicBezTo>
                  <a:lnTo>
                    <a:pt x="46371" y="0"/>
                  </a:lnTo>
                  <a:lnTo>
                    <a:pt x="32376" y="0"/>
                  </a:lnTo>
                  <a:lnTo>
                    <a:pt x="32376" y="12696"/>
                  </a:lnTo>
                  <a:cubicBezTo>
                    <a:pt x="32376" y="16078"/>
                    <a:pt x="29631" y="18823"/>
                    <a:pt x="26249" y="18823"/>
                  </a:cubicBezTo>
                  <a:cubicBezTo>
                    <a:pt x="22867" y="18823"/>
                    <a:pt x="20122" y="16078"/>
                    <a:pt x="20122" y="12696"/>
                  </a:cubicBezTo>
                  <a:lnTo>
                    <a:pt x="201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6"/>
            <p:cNvSpPr/>
            <p:nvPr/>
          </p:nvSpPr>
          <p:spPr>
            <a:xfrm>
              <a:off x="2971800" y="2349550"/>
              <a:ext cx="1662325" cy="185675"/>
            </a:xfrm>
            <a:custGeom>
              <a:avLst/>
              <a:gdLst/>
              <a:ahLst/>
              <a:cxnLst/>
              <a:rect l="l" t="t" r="r" b="b"/>
              <a:pathLst>
                <a:path w="66493" h="7427" extrusionOk="0">
                  <a:moveTo>
                    <a:pt x="3701" y="0"/>
                  </a:moveTo>
                  <a:cubicBezTo>
                    <a:pt x="1667" y="0"/>
                    <a:pt x="0" y="1667"/>
                    <a:pt x="0" y="3701"/>
                  </a:cubicBezTo>
                  <a:cubicBezTo>
                    <a:pt x="0" y="5760"/>
                    <a:pt x="1667" y="7426"/>
                    <a:pt x="3701" y="7426"/>
                  </a:cubicBezTo>
                  <a:lnTo>
                    <a:pt x="62767" y="7426"/>
                  </a:lnTo>
                  <a:cubicBezTo>
                    <a:pt x="64826" y="7426"/>
                    <a:pt x="66492" y="5760"/>
                    <a:pt x="66492" y="3701"/>
                  </a:cubicBezTo>
                  <a:cubicBezTo>
                    <a:pt x="66492" y="1667"/>
                    <a:pt x="64826" y="0"/>
                    <a:pt x="627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6"/>
            <p:cNvSpPr/>
            <p:nvPr/>
          </p:nvSpPr>
          <p:spPr>
            <a:xfrm>
              <a:off x="5115700" y="238125"/>
              <a:ext cx="809425" cy="5228350"/>
            </a:xfrm>
            <a:custGeom>
              <a:avLst/>
              <a:gdLst/>
              <a:ahLst/>
              <a:cxnLst/>
              <a:rect l="l" t="t" r="r" b="b"/>
              <a:pathLst>
                <a:path w="32377" h="209134" extrusionOk="0">
                  <a:moveTo>
                    <a:pt x="0" y="0"/>
                  </a:moveTo>
                  <a:cubicBezTo>
                    <a:pt x="3382" y="0"/>
                    <a:pt x="6127" y="2745"/>
                    <a:pt x="6127" y="6127"/>
                  </a:cubicBezTo>
                  <a:lnTo>
                    <a:pt x="6127" y="26249"/>
                  </a:lnTo>
                  <a:lnTo>
                    <a:pt x="6544" y="26249"/>
                  </a:lnTo>
                  <a:cubicBezTo>
                    <a:pt x="9926" y="26249"/>
                    <a:pt x="12671" y="28994"/>
                    <a:pt x="12671" y="32376"/>
                  </a:cubicBezTo>
                  <a:lnTo>
                    <a:pt x="12671" y="163645"/>
                  </a:lnTo>
                  <a:cubicBezTo>
                    <a:pt x="12671" y="167027"/>
                    <a:pt x="9926" y="169772"/>
                    <a:pt x="6544" y="169772"/>
                  </a:cubicBezTo>
                  <a:lnTo>
                    <a:pt x="6127" y="169772"/>
                  </a:lnTo>
                  <a:lnTo>
                    <a:pt x="6127" y="203006"/>
                  </a:lnTo>
                  <a:cubicBezTo>
                    <a:pt x="6127" y="206388"/>
                    <a:pt x="3382" y="209133"/>
                    <a:pt x="0" y="209133"/>
                  </a:cubicBezTo>
                  <a:lnTo>
                    <a:pt x="9828" y="209133"/>
                  </a:lnTo>
                  <a:cubicBezTo>
                    <a:pt x="22254" y="209133"/>
                    <a:pt x="32376" y="199036"/>
                    <a:pt x="32376" y="186610"/>
                  </a:cubicBezTo>
                  <a:lnTo>
                    <a:pt x="32376" y="22548"/>
                  </a:lnTo>
                  <a:cubicBezTo>
                    <a:pt x="32376" y="10122"/>
                    <a:pt x="22254" y="0"/>
                    <a:pt x="98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6"/>
            <p:cNvSpPr/>
            <p:nvPr/>
          </p:nvSpPr>
          <p:spPr>
            <a:xfrm>
              <a:off x="2490200" y="4482425"/>
              <a:ext cx="2625525" cy="984050"/>
            </a:xfrm>
            <a:custGeom>
              <a:avLst/>
              <a:gdLst/>
              <a:ahLst/>
              <a:cxnLst/>
              <a:rect l="l" t="t" r="r" b="b"/>
              <a:pathLst>
                <a:path w="105021" h="39362" extrusionOk="0">
                  <a:moveTo>
                    <a:pt x="45954" y="7426"/>
                  </a:moveTo>
                  <a:cubicBezTo>
                    <a:pt x="49336" y="7426"/>
                    <a:pt x="52081" y="10171"/>
                    <a:pt x="52081" y="13554"/>
                  </a:cubicBezTo>
                  <a:cubicBezTo>
                    <a:pt x="52081" y="16936"/>
                    <a:pt x="49336" y="19681"/>
                    <a:pt x="45954" y="19681"/>
                  </a:cubicBezTo>
                  <a:lnTo>
                    <a:pt x="19681" y="19681"/>
                  </a:lnTo>
                  <a:cubicBezTo>
                    <a:pt x="16298" y="19681"/>
                    <a:pt x="13553" y="16936"/>
                    <a:pt x="13553" y="13554"/>
                  </a:cubicBezTo>
                  <a:cubicBezTo>
                    <a:pt x="13553" y="10171"/>
                    <a:pt x="16298" y="7426"/>
                    <a:pt x="19681" y="7426"/>
                  </a:cubicBezTo>
                  <a:close/>
                  <a:moveTo>
                    <a:pt x="6127" y="0"/>
                  </a:moveTo>
                  <a:lnTo>
                    <a:pt x="6127" y="33234"/>
                  </a:lnTo>
                  <a:cubicBezTo>
                    <a:pt x="6127" y="36616"/>
                    <a:pt x="3382" y="39361"/>
                    <a:pt x="0" y="39361"/>
                  </a:cubicBezTo>
                  <a:lnTo>
                    <a:pt x="105020" y="39361"/>
                  </a:lnTo>
                  <a:cubicBezTo>
                    <a:pt x="101638" y="39361"/>
                    <a:pt x="98893" y="36616"/>
                    <a:pt x="98893" y="33234"/>
                  </a:cubicBezTo>
                  <a:lnTo>
                    <a:pt x="98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8" name="Google Shape;1918;p66"/>
          <p:cNvGrpSpPr/>
          <p:nvPr/>
        </p:nvGrpSpPr>
        <p:grpSpPr>
          <a:xfrm>
            <a:off x="627816" y="977513"/>
            <a:ext cx="8000626" cy="3448412"/>
            <a:chOff x="627816" y="977513"/>
            <a:chExt cx="8000626" cy="3448412"/>
          </a:xfrm>
        </p:grpSpPr>
        <p:sp>
          <p:nvSpPr>
            <p:cNvPr id="1919" name="Google Shape;1919;p66"/>
            <p:cNvSpPr/>
            <p:nvPr/>
          </p:nvSpPr>
          <p:spPr>
            <a:xfrm rot="10800000">
              <a:off x="8285225" y="17875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6"/>
            <p:cNvSpPr/>
            <p:nvPr/>
          </p:nvSpPr>
          <p:spPr>
            <a:xfrm flipH="1">
              <a:off x="5722200" y="97751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6"/>
            <p:cNvSpPr/>
            <p:nvPr/>
          </p:nvSpPr>
          <p:spPr>
            <a:xfrm flipH="1">
              <a:off x="3670960" y="42363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2" name="Google Shape;1922;p66"/>
            <p:cNvSpPr/>
            <p:nvPr/>
          </p:nvSpPr>
          <p:spPr>
            <a:xfrm flipH="1">
              <a:off x="678300" y="15110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6"/>
            <p:cNvSpPr/>
            <p:nvPr/>
          </p:nvSpPr>
          <p:spPr>
            <a:xfrm flipH="1">
              <a:off x="627816" y="346359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24" name="Google Shape;1924;p66"/>
            <p:cNvGrpSpPr/>
            <p:nvPr/>
          </p:nvGrpSpPr>
          <p:grpSpPr>
            <a:xfrm rot="-7546048">
              <a:off x="5818209" y="3102293"/>
              <a:ext cx="161701" cy="641985"/>
              <a:chOff x="7004550" y="3676293"/>
              <a:chExt cx="161700" cy="641982"/>
            </a:xfrm>
          </p:grpSpPr>
          <p:sp>
            <p:nvSpPr>
              <p:cNvPr id="1925" name="Google Shape;1925;p6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6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6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9" name="Google Shape;1929;p66"/>
            <p:cNvGrpSpPr/>
            <p:nvPr/>
          </p:nvGrpSpPr>
          <p:grpSpPr>
            <a:xfrm>
              <a:off x="8083295" y="3118801"/>
              <a:ext cx="545147" cy="506901"/>
              <a:chOff x="4818730" y="3307263"/>
              <a:chExt cx="1827512" cy="1699300"/>
            </a:xfrm>
          </p:grpSpPr>
          <p:sp>
            <p:nvSpPr>
              <p:cNvPr id="1930" name="Google Shape;1930;p6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6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6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6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6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6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6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6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6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6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6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6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6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6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6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6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6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6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6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6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6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6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" name="Google Shape;1921;p66">
            <a:extLst>
              <a:ext uri="{FF2B5EF4-FFF2-40B4-BE49-F238E27FC236}">
                <a16:creationId xmlns:a16="http://schemas.microsoft.com/office/drawing/2014/main" id="{5553A851-DEAA-27EE-20C2-698B1A8DEBED}"/>
              </a:ext>
            </a:extLst>
          </p:cNvPr>
          <p:cNvSpPr/>
          <p:nvPr/>
        </p:nvSpPr>
        <p:spPr>
          <a:xfrm flipH="1">
            <a:off x="6686298" y="454766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lideshow: Overwatch 2 PvP Beta Screenshots">
            <a:extLst>
              <a:ext uri="{FF2B5EF4-FFF2-40B4-BE49-F238E27FC236}">
                <a16:creationId xmlns:a16="http://schemas.microsoft.com/office/drawing/2014/main" id="{21622B7F-DB7A-3883-2095-D4A90B042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606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5" name="Google Shape;1385;p57"/>
          <p:cNvSpPr txBox="1">
            <a:spLocks noGrp="1"/>
          </p:cNvSpPr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Game Modes and Fronts</a:t>
            </a:r>
            <a:endParaRPr dirty="0"/>
          </a:p>
        </p:txBody>
      </p:sp>
      <p:grpSp>
        <p:nvGrpSpPr>
          <p:cNvPr id="1386" name="Google Shape;1386;p57"/>
          <p:cNvGrpSpPr/>
          <p:nvPr/>
        </p:nvGrpSpPr>
        <p:grpSpPr>
          <a:xfrm>
            <a:off x="1463200" y="876913"/>
            <a:ext cx="6218718" cy="3788638"/>
            <a:chOff x="1463200" y="876913"/>
            <a:chExt cx="6218718" cy="3788638"/>
          </a:xfrm>
        </p:grpSpPr>
        <p:sp>
          <p:nvSpPr>
            <p:cNvPr id="1387" name="Google Shape;1387;p57"/>
            <p:cNvSpPr/>
            <p:nvPr/>
          </p:nvSpPr>
          <p:spPr>
            <a:xfrm rot="10800000" flipH="1">
              <a:off x="2031500" y="1374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7"/>
            <p:cNvSpPr/>
            <p:nvPr/>
          </p:nvSpPr>
          <p:spPr>
            <a:xfrm>
              <a:off x="1463200" y="3999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7"/>
            <p:cNvSpPr/>
            <p:nvPr/>
          </p:nvSpPr>
          <p:spPr>
            <a:xfrm>
              <a:off x="5825500" y="876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6362550" y="42228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3299800" y="4475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57"/>
            <p:cNvGrpSpPr/>
            <p:nvPr/>
          </p:nvGrpSpPr>
          <p:grpSpPr>
            <a:xfrm rot="-7546048">
              <a:off x="7293359" y="998743"/>
              <a:ext cx="161701" cy="641985"/>
              <a:chOff x="7004550" y="3676293"/>
              <a:chExt cx="161700" cy="641982"/>
            </a:xfrm>
          </p:grpSpPr>
          <p:sp>
            <p:nvSpPr>
              <p:cNvPr id="1393" name="Google Shape;1393;p5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7" name="Google Shape;1397;p57"/>
            <p:cNvGrpSpPr/>
            <p:nvPr/>
          </p:nvGrpSpPr>
          <p:grpSpPr>
            <a:xfrm>
              <a:off x="1627645" y="3051626"/>
              <a:ext cx="545147" cy="506901"/>
              <a:chOff x="4818730" y="3307263"/>
              <a:chExt cx="1827512" cy="1699300"/>
            </a:xfrm>
          </p:grpSpPr>
          <p:sp>
            <p:nvSpPr>
              <p:cNvPr id="1398" name="Google Shape;1398;p5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ABB119-F8E4-8611-0BBA-FB213F7A5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2" y="1760439"/>
            <a:ext cx="1947300" cy="434400"/>
          </a:xfrm>
        </p:spPr>
        <p:txBody>
          <a:bodyPr spcFirstLastPara="1" vert="horz" wrap="square" lIns="68580" tIns="34290" rIns="68580" bIns="34290" rtlCol="0" anchor="t" anchorCtr="0">
            <a:normAutofit/>
          </a:bodyPr>
          <a:lstStyle/>
          <a:p>
            <a:r>
              <a:rPr lang="en-US" sz="2400" dirty="0"/>
              <a:t>Escort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747BC-1DFA-16DB-20DC-54FF6EF5889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565265" y="1671913"/>
            <a:ext cx="1947300" cy="434400"/>
          </a:xfrm>
        </p:spPr>
        <p:txBody>
          <a:bodyPr/>
          <a:lstStyle/>
          <a:p>
            <a:r>
              <a:rPr lang="en-US" dirty="0"/>
              <a:t>Push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D1ADED9-A311-0FA8-6C5F-7AEF1B0CD5A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191550" y="2262709"/>
            <a:ext cx="2564649" cy="540300"/>
          </a:xfrm>
        </p:spPr>
        <p:txBody>
          <a:bodyPr/>
          <a:lstStyle/>
          <a:p>
            <a:r>
              <a:rPr lang="en-US" dirty="0"/>
              <a:t>Escorting a robot in</a:t>
            </a:r>
          </a:p>
          <a:p>
            <a:r>
              <a:rPr lang="en-US" dirty="0"/>
              <a:t>a tug-of-war style game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AF131EB-E53E-C073-9523-5BA248B3310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069558" y="1685988"/>
            <a:ext cx="1947300" cy="434400"/>
          </a:xfrm>
        </p:spPr>
        <p:txBody>
          <a:bodyPr/>
          <a:lstStyle/>
          <a:p>
            <a:r>
              <a:rPr lang="en-US" dirty="0"/>
              <a:t>Flashpoint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7DF00AF-7535-7D4E-3809-F1BF39FF4C27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659891" y="2200068"/>
            <a:ext cx="2766634" cy="540300"/>
          </a:xfrm>
        </p:spPr>
        <p:txBody>
          <a:bodyPr/>
          <a:lstStyle/>
          <a:p>
            <a:r>
              <a:rPr lang="en-US" dirty="0"/>
              <a:t>Capturing points of</a:t>
            </a:r>
          </a:p>
          <a:p>
            <a:r>
              <a:rPr lang="en-US" dirty="0"/>
              <a:t>interest throughout one</a:t>
            </a:r>
          </a:p>
          <a:p>
            <a:r>
              <a:rPr lang="en-US" dirty="0"/>
              <a:t>massive map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A6D2BAD-7011-0780-F526-ACB2F98F32C1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The 5 Game Modes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B6A8AA7-3A10-BC62-F6D5-D14399CD9C0D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1960020" y="2951415"/>
            <a:ext cx="1947300" cy="434400"/>
          </a:xfrm>
        </p:spPr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BAF37B2A-3DFF-BF73-A9A1-3C5202FA099A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843620" y="3678540"/>
            <a:ext cx="2180100" cy="540300"/>
          </a:xfrm>
        </p:spPr>
        <p:txBody>
          <a:bodyPr/>
          <a:lstStyle/>
          <a:p>
            <a:r>
              <a:rPr lang="en-US" dirty="0"/>
              <a:t>Capture and protect</a:t>
            </a:r>
          </a:p>
          <a:p>
            <a:r>
              <a:rPr lang="en-US" dirty="0"/>
              <a:t>a point throughout</a:t>
            </a:r>
          </a:p>
          <a:p>
            <a:r>
              <a:rPr lang="en-US" dirty="0"/>
              <a:t>multiple sections of</a:t>
            </a:r>
          </a:p>
          <a:p>
            <a:r>
              <a:rPr lang="en-US" dirty="0"/>
              <a:t>a map</a:t>
            </a:r>
          </a:p>
          <a:p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6E1D903-AD1C-7C18-C75F-A9ED332A4B31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4935869" y="2959405"/>
            <a:ext cx="1947300" cy="434400"/>
          </a:xfrm>
        </p:spPr>
        <p:txBody>
          <a:bodyPr/>
          <a:lstStyle/>
          <a:p>
            <a:r>
              <a:rPr lang="en-US" dirty="0"/>
              <a:t>Hybrid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ACDD58BF-2E71-1ECD-B8B3-ACCAF0E8094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4837769" y="3582461"/>
            <a:ext cx="2143500" cy="540300"/>
          </a:xfrm>
        </p:spPr>
        <p:txBody>
          <a:bodyPr/>
          <a:lstStyle/>
          <a:p>
            <a:r>
              <a:rPr lang="en-US" dirty="0"/>
              <a:t>Capture a point and</a:t>
            </a:r>
          </a:p>
          <a:p>
            <a:r>
              <a:rPr lang="en-US" dirty="0"/>
              <a:t>escort a payload</a:t>
            </a:r>
          </a:p>
          <a:p>
            <a:r>
              <a:rPr lang="en-US" dirty="0"/>
              <a:t>through objectives</a:t>
            </a:r>
          </a:p>
          <a:p>
            <a:endParaRPr lang="en-US" dirty="0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9E6A1444-34C7-40D0-0B49-150EA76623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425" y="2180764"/>
            <a:ext cx="2180100" cy="540300"/>
          </a:xfrm>
        </p:spPr>
        <p:txBody>
          <a:bodyPr/>
          <a:lstStyle/>
          <a:p>
            <a:r>
              <a:rPr lang="en-US" dirty="0"/>
              <a:t>Escorting a payload</a:t>
            </a:r>
          </a:p>
          <a:p>
            <a:r>
              <a:rPr lang="en-US" dirty="0"/>
              <a:t>through objectives</a:t>
            </a:r>
          </a:p>
        </p:txBody>
      </p:sp>
      <p:sp>
        <p:nvSpPr>
          <p:cNvPr id="23" name="Google Shape;2166;p70">
            <a:extLst>
              <a:ext uri="{FF2B5EF4-FFF2-40B4-BE49-F238E27FC236}">
                <a16:creationId xmlns:a16="http://schemas.microsoft.com/office/drawing/2014/main" id="{8583D929-8702-5181-AC94-30B88E8B51F3}"/>
              </a:ext>
            </a:extLst>
          </p:cNvPr>
          <p:cNvSpPr/>
          <p:nvPr/>
        </p:nvSpPr>
        <p:spPr>
          <a:xfrm>
            <a:off x="4473874" y="445014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66;p70">
            <a:extLst>
              <a:ext uri="{FF2B5EF4-FFF2-40B4-BE49-F238E27FC236}">
                <a16:creationId xmlns:a16="http://schemas.microsoft.com/office/drawing/2014/main" id="{2CFAC167-2C8C-01F2-D2E2-28A2D7C5BCFA}"/>
              </a:ext>
            </a:extLst>
          </p:cNvPr>
          <p:cNvSpPr/>
          <p:nvPr/>
        </p:nvSpPr>
        <p:spPr>
          <a:xfrm>
            <a:off x="1535662" y="3846457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66;p70">
            <a:extLst>
              <a:ext uri="{FF2B5EF4-FFF2-40B4-BE49-F238E27FC236}">
                <a16:creationId xmlns:a16="http://schemas.microsoft.com/office/drawing/2014/main" id="{B8FF16C2-D271-7C4C-0521-23ABC84537FC}"/>
              </a:ext>
            </a:extLst>
          </p:cNvPr>
          <p:cNvSpPr/>
          <p:nvPr/>
        </p:nvSpPr>
        <p:spPr>
          <a:xfrm>
            <a:off x="5625490" y="150644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66;p70">
            <a:extLst>
              <a:ext uri="{FF2B5EF4-FFF2-40B4-BE49-F238E27FC236}">
                <a16:creationId xmlns:a16="http://schemas.microsoft.com/office/drawing/2014/main" id="{784DBD11-9B77-4CF8-C110-A67D63AC6ACC}"/>
              </a:ext>
            </a:extLst>
          </p:cNvPr>
          <p:cNvSpPr/>
          <p:nvPr/>
        </p:nvSpPr>
        <p:spPr>
          <a:xfrm>
            <a:off x="8055931" y="465977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166;p70">
            <a:extLst>
              <a:ext uri="{FF2B5EF4-FFF2-40B4-BE49-F238E27FC236}">
                <a16:creationId xmlns:a16="http://schemas.microsoft.com/office/drawing/2014/main" id="{B65D6474-58BE-F068-3E46-156BA8F6C92E}"/>
              </a:ext>
            </a:extLst>
          </p:cNvPr>
          <p:cNvSpPr/>
          <p:nvPr/>
        </p:nvSpPr>
        <p:spPr>
          <a:xfrm>
            <a:off x="2768500" y="171358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166;p70">
            <a:extLst>
              <a:ext uri="{FF2B5EF4-FFF2-40B4-BE49-F238E27FC236}">
                <a16:creationId xmlns:a16="http://schemas.microsoft.com/office/drawing/2014/main" id="{10654211-3832-E2F5-BB00-EE9C5DABCF3C}"/>
              </a:ext>
            </a:extLst>
          </p:cNvPr>
          <p:cNvSpPr/>
          <p:nvPr/>
        </p:nvSpPr>
        <p:spPr>
          <a:xfrm>
            <a:off x="8331725" y="2660286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79;p61">
            <a:extLst>
              <a:ext uri="{FF2B5EF4-FFF2-40B4-BE49-F238E27FC236}">
                <a16:creationId xmlns:a16="http://schemas.microsoft.com/office/drawing/2014/main" id="{5CDBB608-1A1A-B112-1B0F-46FC73E826AF}"/>
              </a:ext>
            </a:extLst>
          </p:cNvPr>
          <p:cNvSpPr/>
          <p:nvPr/>
        </p:nvSpPr>
        <p:spPr>
          <a:xfrm rot="14053952">
            <a:off x="862859" y="1939746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579;p61">
            <a:extLst>
              <a:ext uri="{FF2B5EF4-FFF2-40B4-BE49-F238E27FC236}">
                <a16:creationId xmlns:a16="http://schemas.microsoft.com/office/drawing/2014/main" id="{DF444EC7-7D1A-3967-E9DC-4EF69DDE01C0}"/>
              </a:ext>
            </a:extLst>
          </p:cNvPr>
          <p:cNvSpPr/>
          <p:nvPr/>
        </p:nvSpPr>
        <p:spPr>
          <a:xfrm rot="14053952">
            <a:off x="1830599" y="4610155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579;p61">
            <a:extLst>
              <a:ext uri="{FF2B5EF4-FFF2-40B4-BE49-F238E27FC236}">
                <a16:creationId xmlns:a16="http://schemas.microsoft.com/office/drawing/2014/main" id="{6D59C5D1-6ACE-D259-CBA9-986B8C2FF991}"/>
              </a:ext>
            </a:extLst>
          </p:cNvPr>
          <p:cNvSpPr/>
          <p:nvPr/>
        </p:nvSpPr>
        <p:spPr>
          <a:xfrm rot="14053952">
            <a:off x="4910325" y="1424882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579;p61">
            <a:extLst>
              <a:ext uri="{FF2B5EF4-FFF2-40B4-BE49-F238E27FC236}">
                <a16:creationId xmlns:a16="http://schemas.microsoft.com/office/drawing/2014/main" id="{7C72065B-B34A-3FE9-4415-9B864A0D442B}"/>
              </a:ext>
            </a:extLst>
          </p:cNvPr>
          <p:cNvSpPr/>
          <p:nvPr/>
        </p:nvSpPr>
        <p:spPr>
          <a:xfrm rot="14053952">
            <a:off x="4478648" y="3106704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579;p61">
            <a:extLst>
              <a:ext uri="{FF2B5EF4-FFF2-40B4-BE49-F238E27FC236}">
                <a16:creationId xmlns:a16="http://schemas.microsoft.com/office/drawing/2014/main" id="{C74D3B81-8184-5E56-67AB-79A718D64B83}"/>
              </a:ext>
            </a:extLst>
          </p:cNvPr>
          <p:cNvSpPr/>
          <p:nvPr/>
        </p:nvSpPr>
        <p:spPr>
          <a:xfrm rot="14053952">
            <a:off x="6370810" y="4503697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27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5D8E-CBA4-AA42-127C-1086CDA0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5" y="759717"/>
            <a:ext cx="3380400" cy="2340900"/>
          </a:xfrm>
        </p:spPr>
        <p:txBody>
          <a:bodyPr>
            <a:normAutofit/>
          </a:bodyPr>
          <a:lstStyle/>
          <a:p>
            <a:r>
              <a:rPr lang="en-US" sz="2100" dirty="0"/>
              <a:t>Win Rates by Mode and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D5209-6EE8-C368-0949-EB87E0756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075" y="2403600"/>
            <a:ext cx="3266100" cy="1009800"/>
          </a:xfrm>
        </p:spPr>
        <p:txBody>
          <a:bodyPr/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/>
              <a:t>30 games was too small of a sample size for meaningful statistics on maps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 dirty="0"/>
              <a:t>Maybe narrowing to modes will reveal something more interesting</a:t>
            </a:r>
          </a:p>
        </p:txBody>
      </p:sp>
      <p:grpSp>
        <p:nvGrpSpPr>
          <p:cNvPr id="3" name="Google Shape;9595;p97">
            <a:extLst>
              <a:ext uri="{FF2B5EF4-FFF2-40B4-BE49-F238E27FC236}">
                <a16:creationId xmlns:a16="http://schemas.microsoft.com/office/drawing/2014/main" id="{1DC34F88-5168-A826-8E88-C22D19C72709}"/>
              </a:ext>
            </a:extLst>
          </p:cNvPr>
          <p:cNvGrpSpPr/>
          <p:nvPr/>
        </p:nvGrpSpPr>
        <p:grpSpPr>
          <a:xfrm>
            <a:off x="755780" y="633229"/>
            <a:ext cx="578498" cy="551759"/>
            <a:chOff x="729238" y="1179665"/>
            <a:chExt cx="1636117" cy="1526144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" name="Google Shape;9596;p97">
              <a:extLst>
                <a:ext uri="{FF2B5EF4-FFF2-40B4-BE49-F238E27FC236}">
                  <a16:creationId xmlns:a16="http://schemas.microsoft.com/office/drawing/2014/main" id="{4E3DE22E-C249-38C9-084A-45E738E7729C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  <a:grpFill/>
          </p:grpSpPr>
          <p:sp>
            <p:nvSpPr>
              <p:cNvPr id="107" name="Google Shape;9597;p97">
                <a:extLst>
                  <a:ext uri="{FF2B5EF4-FFF2-40B4-BE49-F238E27FC236}">
                    <a16:creationId xmlns:a16="http://schemas.microsoft.com/office/drawing/2014/main" id="{C4FF3891-0B78-4178-0AB8-C5C030E04CEA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598;p97">
                <a:extLst>
                  <a:ext uri="{FF2B5EF4-FFF2-40B4-BE49-F238E27FC236}">
                    <a16:creationId xmlns:a16="http://schemas.microsoft.com/office/drawing/2014/main" id="{D632EB19-CF93-7FA7-9180-06BA929899CD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599;p97">
                <a:extLst>
                  <a:ext uri="{FF2B5EF4-FFF2-40B4-BE49-F238E27FC236}">
                    <a16:creationId xmlns:a16="http://schemas.microsoft.com/office/drawing/2014/main" id="{128EC965-13CE-671C-A754-BA06DF286789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600;p97">
                <a:extLst>
                  <a:ext uri="{FF2B5EF4-FFF2-40B4-BE49-F238E27FC236}">
                    <a16:creationId xmlns:a16="http://schemas.microsoft.com/office/drawing/2014/main" id="{46F4ABA4-3F72-5465-7B38-B116D4B7C954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601;p97">
                <a:extLst>
                  <a:ext uri="{FF2B5EF4-FFF2-40B4-BE49-F238E27FC236}">
                    <a16:creationId xmlns:a16="http://schemas.microsoft.com/office/drawing/2014/main" id="{3AF86F45-DAB7-C148-781A-26D35C187550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602;p97">
                <a:extLst>
                  <a:ext uri="{FF2B5EF4-FFF2-40B4-BE49-F238E27FC236}">
                    <a16:creationId xmlns:a16="http://schemas.microsoft.com/office/drawing/2014/main" id="{6C67C9A5-62F0-97D9-B407-1695FE3D2103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603;p97">
                <a:extLst>
                  <a:ext uri="{FF2B5EF4-FFF2-40B4-BE49-F238E27FC236}">
                    <a16:creationId xmlns:a16="http://schemas.microsoft.com/office/drawing/2014/main" id="{44260EDE-A1C1-E8FA-33A9-EDA7E6F672E9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04;p97">
                <a:extLst>
                  <a:ext uri="{FF2B5EF4-FFF2-40B4-BE49-F238E27FC236}">
                    <a16:creationId xmlns:a16="http://schemas.microsoft.com/office/drawing/2014/main" id="{63773C16-B8F0-E385-96BF-10528145AAFF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05;p97">
                <a:extLst>
                  <a:ext uri="{FF2B5EF4-FFF2-40B4-BE49-F238E27FC236}">
                    <a16:creationId xmlns:a16="http://schemas.microsoft.com/office/drawing/2014/main" id="{B91AC3B4-FACC-6286-29D2-BDB619726550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06;p97">
                <a:extLst>
                  <a:ext uri="{FF2B5EF4-FFF2-40B4-BE49-F238E27FC236}">
                    <a16:creationId xmlns:a16="http://schemas.microsoft.com/office/drawing/2014/main" id="{8C9694D3-5671-A3C5-FA54-09197A480C02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607;p97">
              <a:extLst>
                <a:ext uri="{FF2B5EF4-FFF2-40B4-BE49-F238E27FC236}">
                  <a16:creationId xmlns:a16="http://schemas.microsoft.com/office/drawing/2014/main" id="{90BD2522-8E5D-0CB7-E8E8-FDA899502039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  <a:grpFill/>
          </p:grpSpPr>
          <p:sp>
            <p:nvSpPr>
              <p:cNvPr id="97" name="Google Shape;9608;p97">
                <a:extLst>
                  <a:ext uri="{FF2B5EF4-FFF2-40B4-BE49-F238E27FC236}">
                    <a16:creationId xmlns:a16="http://schemas.microsoft.com/office/drawing/2014/main" id="{BBD211ED-22C8-7D83-2D7F-B75A3DF980FE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09;p97">
                <a:extLst>
                  <a:ext uri="{FF2B5EF4-FFF2-40B4-BE49-F238E27FC236}">
                    <a16:creationId xmlns:a16="http://schemas.microsoft.com/office/drawing/2014/main" id="{BD4A40DE-1FAF-C43E-8351-92015783DDCE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10;p97">
                <a:extLst>
                  <a:ext uri="{FF2B5EF4-FFF2-40B4-BE49-F238E27FC236}">
                    <a16:creationId xmlns:a16="http://schemas.microsoft.com/office/drawing/2014/main" id="{8C46A008-6AD1-AF94-7428-30826C6F6396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11;p97">
                <a:extLst>
                  <a:ext uri="{FF2B5EF4-FFF2-40B4-BE49-F238E27FC236}">
                    <a16:creationId xmlns:a16="http://schemas.microsoft.com/office/drawing/2014/main" id="{0A94308E-41B6-FAFB-FF97-2C0D8B49D4DE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12;p97">
                <a:extLst>
                  <a:ext uri="{FF2B5EF4-FFF2-40B4-BE49-F238E27FC236}">
                    <a16:creationId xmlns:a16="http://schemas.microsoft.com/office/drawing/2014/main" id="{E8FFDEF0-6490-7B81-C468-7F07666FB7BD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13;p97">
                <a:extLst>
                  <a:ext uri="{FF2B5EF4-FFF2-40B4-BE49-F238E27FC236}">
                    <a16:creationId xmlns:a16="http://schemas.microsoft.com/office/drawing/2014/main" id="{79D2209F-24B0-D250-2561-73111C24CA4F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14;p97">
                <a:extLst>
                  <a:ext uri="{FF2B5EF4-FFF2-40B4-BE49-F238E27FC236}">
                    <a16:creationId xmlns:a16="http://schemas.microsoft.com/office/drawing/2014/main" id="{72F84B3D-01B2-329E-0CE5-A65372B8869F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15;p97">
                <a:extLst>
                  <a:ext uri="{FF2B5EF4-FFF2-40B4-BE49-F238E27FC236}">
                    <a16:creationId xmlns:a16="http://schemas.microsoft.com/office/drawing/2014/main" id="{76510F1D-AEE3-639D-00D3-61F8368992F9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16;p97">
                <a:extLst>
                  <a:ext uri="{FF2B5EF4-FFF2-40B4-BE49-F238E27FC236}">
                    <a16:creationId xmlns:a16="http://schemas.microsoft.com/office/drawing/2014/main" id="{0BB550CD-E52E-D297-D8B2-667EE5B247E9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17;p97">
                <a:extLst>
                  <a:ext uri="{FF2B5EF4-FFF2-40B4-BE49-F238E27FC236}">
                    <a16:creationId xmlns:a16="http://schemas.microsoft.com/office/drawing/2014/main" id="{59F97586-DCFB-6DDC-B752-1F8353B48DCC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618;p97">
              <a:extLst>
                <a:ext uri="{FF2B5EF4-FFF2-40B4-BE49-F238E27FC236}">
                  <a16:creationId xmlns:a16="http://schemas.microsoft.com/office/drawing/2014/main" id="{DBDDA878-9A0C-D975-C192-B33D8F09C602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  <a:grpFill/>
          </p:grpSpPr>
          <p:sp>
            <p:nvSpPr>
              <p:cNvPr id="87" name="Google Shape;9619;p97">
                <a:extLst>
                  <a:ext uri="{FF2B5EF4-FFF2-40B4-BE49-F238E27FC236}">
                    <a16:creationId xmlns:a16="http://schemas.microsoft.com/office/drawing/2014/main" id="{E2D1B953-AE92-4086-EBFD-EA3186EA04E2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620;p97">
                <a:extLst>
                  <a:ext uri="{FF2B5EF4-FFF2-40B4-BE49-F238E27FC236}">
                    <a16:creationId xmlns:a16="http://schemas.microsoft.com/office/drawing/2014/main" id="{56EE6016-A94D-BBD9-AE69-B1EA63A20582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621;p97">
                <a:extLst>
                  <a:ext uri="{FF2B5EF4-FFF2-40B4-BE49-F238E27FC236}">
                    <a16:creationId xmlns:a16="http://schemas.microsoft.com/office/drawing/2014/main" id="{00EDEF02-A2EA-7AFB-28A7-5938E6AFE76E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622;p97">
                <a:extLst>
                  <a:ext uri="{FF2B5EF4-FFF2-40B4-BE49-F238E27FC236}">
                    <a16:creationId xmlns:a16="http://schemas.microsoft.com/office/drawing/2014/main" id="{850B6084-042E-0C44-2CE3-E24CA9A6B64D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623;p97">
                <a:extLst>
                  <a:ext uri="{FF2B5EF4-FFF2-40B4-BE49-F238E27FC236}">
                    <a16:creationId xmlns:a16="http://schemas.microsoft.com/office/drawing/2014/main" id="{C107D32A-F7DD-AB1D-EB7E-E7B1B27F2971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624;p97">
                <a:extLst>
                  <a:ext uri="{FF2B5EF4-FFF2-40B4-BE49-F238E27FC236}">
                    <a16:creationId xmlns:a16="http://schemas.microsoft.com/office/drawing/2014/main" id="{623DA95F-82C0-8FDE-E479-C4FFD5B15FFF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25;p97">
                <a:extLst>
                  <a:ext uri="{FF2B5EF4-FFF2-40B4-BE49-F238E27FC236}">
                    <a16:creationId xmlns:a16="http://schemas.microsoft.com/office/drawing/2014/main" id="{628E1C71-D0A6-F437-0D6B-78DAEB360F85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26;p97">
                <a:extLst>
                  <a:ext uri="{FF2B5EF4-FFF2-40B4-BE49-F238E27FC236}">
                    <a16:creationId xmlns:a16="http://schemas.microsoft.com/office/drawing/2014/main" id="{2F93B616-4B93-F777-0F08-8D48E9772107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27;p97">
                <a:extLst>
                  <a:ext uri="{FF2B5EF4-FFF2-40B4-BE49-F238E27FC236}">
                    <a16:creationId xmlns:a16="http://schemas.microsoft.com/office/drawing/2014/main" id="{B3641DD0-6FC3-8635-5E80-7FCDA2D638F9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28;p97">
                <a:extLst>
                  <a:ext uri="{FF2B5EF4-FFF2-40B4-BE49-F238E27FC236}">
                    <a16:creationId xmlns:a16="http://schemas.microsoft.com/office/drawing/2014/main" id="{40D79385-DA88-4C74-5771-C5055FFC0541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629;p97">
              <a:extLst>
                <a:ext uri="{FF2B5EF4-FFF2-40B4-BE49-F238E27FC236}">
                  <a16:creationId xmlns:a16="http://schemas.microsoft.com/office/drawing/2014/main" id="{C260EAEB-38D5-F506-4267-CA2695C292B0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  <a:grpFill/>
          </p:grpSpPr>
          <p:sp>
            <p:nvSpPr>
              <p:cNvPr id="77" name="Google Shape;9630;p97">
                <a:extLst>
                  <a:ext uri="{FF2B5EF4-FFF2-40B4-BE49-F238E27FC236}">
                    <a16:creationId xmlns:a16="http://schemas.microsoft.com/office/drawing/2014/main" id="{65586F9A-BBCB-8433-4DC2-0B39E46C42E8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31;p97">
                <a:extLst>
                  <a:ext uri="{FF2B5EF4-FFF2-40B4-BE49-F238E27FC236}">
                    <a16:creationId xmlns:a16="http://schemas.microsoft.com/office/drawing/2014/main" id="{3B7F8B8B-229D-AFEF-9C49-EF77B91074D2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32;p97">
                <a:extLst>
                  <a:ext uri="{FF2B5EF4-FFF2-40B4-BE49-F238E27FC236}">
                    <a16:creationId xmlns:a16="http://schemas.microsoft.com/office/drawing/2014/main" id="{0C902661-197C-BD1B-7EB9-D9E5D6721376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33;p97">
                <a:extLst>
                  <a:ext uri="{FF2B5EF4-FFF2-40B4-BE49-F238E27FC236}">
                    <a16:creationId xmlns:a16="http://schemas.microsoft.com/office/drawing/2014/main" id="{1A17B175-28A0-B615-9F76-D127BC1B48BB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34;p97">
                <a:extLst>
                  <a:ext uri="{FF2B5EF4-FFF2-40B4-BE49-F238E27FC236}">
                    <a16:creationId xmlns:a16="http://schemas.microsoft.com/office/drawing/2014/main" id="{FDBC2690-6F3A-D866-FBBB-BDD6B780F7BF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635;p97">
                <a:extLst>
                  <a:ext uri="{FF2B5EF4-FFF2-40B4-BE49-F238E27FC236}">
                    <a16:creationId xmlns:a16="http://schemas.microsoft.com/office/drawing/2014/main" id="{FFFCB706-7CE7-C824-EE9C-0A5A42DB6053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36;p97">
                <a:extLst>
                  <a:ext uri="{FF2B5EF4-FFF2-40B4-BE49-F238E27FC236}">
                    <a16:creationId xmlns:a16="http://schemas.microsoft.com/office/drawing/2014/main" id="{6614C4F3-8C7A-F655-D4D6-F115F2E6CB96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637;p97">
                <a:extLst>
                  <a:ext uri="{FF2B5EF4-FFF2-40B4-BE49-F238E27FC236}">
                    <a16:creationId xmlns:a16="http://schemas.microsoft.com/office/drawing/2014/main" id="{83939521-1E70-1B71-9A9A-9D29B778C243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638;p97">
                <a:extLst>
                  <a:ext uri="{FF2B5EF4-FFF2-40B4-BE49-F238E27FC236}">
                    <a16:creationId xmlns:a16="http://schemas.microsoft.com/office/drawing/2014/main" id="{63BD6A58-4A1E-6786-93DE-91578E02DC77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639;p97">
                <a:extLst>
                  <a:ext uri="{FF2B5EF4-FFF2-40B4-BE49-F238E27FC236}">
                    <a16:creationId xmlns:a16="http://schemas.microsoft.com/office/drawing/2014/main" id="{D19F8159-D967-270B-6C2A-B0DAE2CA18B1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640;p97">
              <a:extLst>
                <a:ext uri="{FF2B5EF4-FFF2-40B4-BE49-F238E27FC236}">
                  <a16:creationId xmlns:a16="http://schemas.microsoft.com/office/drawing/2014/main" id="{73D07F50-503B-A937-14D7-B55F35C7A0BD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  <a:grpFill/>
          </p:grpSpPr>
          <p:sp>
            <p:nvSpPr>
              <p:cNvPr id="67" name="Google Shape;9641;p97">
                <a:extLst>
                  <a:ext uri="{FF2B5EF4-FFF2-40B4-BE49-F238E27FC236}">
                    <a16:creationId xmlns:a16="http://schemas.microsoft.com/office/drawing/2014/main" id="{88B53751-7AA5-6C44-8A8B-E1B18CE1F331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642;p97">
                <a:extLst>
                  <a:ext uri="{FF2B5EF4-FFF2-40B4-BE49-F238E27FC236}">
                    <a16:creationId xmlns:a16="http://schemas.microsoft.com/office/drawing/2014/main" id="{3E67E73A-ED60-2116-A5D0-BE9D59C85BB8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643;p97">
                <a:extLst>
                  <a:ext uri="{FF2B5EF4-FFF2-40B4-BE49-F238E27FC236}">
                    <a16:creationId xmlns:a16="http://schemas.microsoft.com/office/drawing/2014/main" id="{8F618F2F-4324-8F2B-D903-4D4051CC17BD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644;p97">
                <a:extLst>
                  <a:ext uri="{FF2B5EF4-FFF2-40B4-BE49-F238E27FC236}">
                    <a16:creationId xmlns:a16="http://schemas.microsoft.com/office/drawing/2014/main" id="{DA09B16A-BAF3-07D4-98A1-7BD47600DE09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645;p97">
                <a:extLst>
                  <a:ext uri="{FF2B5EF4-FFF2-40B4-BE49-F238E27FC236}">
                    <a16:creationId xmlns:a16="http://schemas.microsoft.com/office/drawing/2014/main" id="{0BC9A538-A677-A167-A0FB-6EFAC608F4F4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646;p97">
                <a:extLst>
                  <a:ext uri="{FF2B5EF4-FFF2-40B4-BE49-F238E27FC236}">
                    <a16:creationId xmlns:a16="http://schemas.microsoft.com/office/drawing/2014/main" id="{6252CBBB-2CB7-164C-4B95-27E6E34B850D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647;p97">
                <a:extLst>
                  <a:ext uri="{FF2B5EF4-FFF2-40B4-BE49-F238E27FC236}">
                    <a16:creationId xmlns:a16="http://schemas.microsoft.com/office/drawing/2014/main" id="{6FD5DF81-7E36-8452-C6FF-7C77B87F2F69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48;p97">
                <a:extLst>
                  <a:ext uri="{FF2B5EF4-FFF2-40B4-BE49-F238E27FC236}">
                    <a16:creationId xmlns:a16="http://schemas.microsoft.com/office/drawing/2014/main" id="{1CCB9075-C8F4-CF43-75ED-8E5C89C32B0A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49;p97">
                <a:extLst>
                  <a:ext uri="{FF2B5EF4-FFF2-40B4-BE49-F238E27FC236}">
                    <a16:creationId xmlns:a16="http://schemas.microsoft.com/office/drawing/2014/main" id="{1ECCE505-18AC-80F0-BBB9-4F77D484A8A6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50;p97">
                <a:extLst>
                  <a:ext uri="{FF2B5EF4-FFF2-40B4-BE49-F238E27FC236}">
                    <a16:creationId xmlns:a16="http://schemas.microsoft.com/office/drawing/2014/main" id="{E65B3E44-2480-B90A-6247-12EAB4FDDECF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651;p97">
              <a:extLst>
                <a:ext uri="{FF2B5EF4-FFF2-40B4-BE49-F238E27FC236}">
                  <a16:creationId xmlns:a16="http://schemas.microsoft.com/office/drawing/2014/main" id="{21CD37AE-7B6E-C1C1-BD5C-707D1629AB54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  <a:grpFill/>
          </p:grpSpPr>
          <p:sp>
            <p:nvSpPr>
              <p:cNvPr id="57" name="Google Shape;9652;p97">
                <a:extLst>
                  <a:ext uri="{FF2B5EF4-FFF2-40B4-BE49-F238E27FC236}">
                    <a16:creationId xmlns:a16="http://schemas.microsoft.com/office/drawing/2014/main" id="{6B6A95B8-E4BF-63D7-A2D0-B67E9635FCDE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653;p97">
                <a:extLst>
                  <a:ext uri="{FF2B5EF4-FFF2-40B4-BE49-F238E27FC236}">
                    <a16:creationId xmlns:a16="http://schemas.microsoft.com/office/drawing/2014/main" id="{2B8BAD01-EFEC-C767-471C-998FDBB148FD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54;p97">
                <a:extLst>
                  <a:ext uri="{FF2B5EF4-FFF2-40B4-BE49-F238E27FC236}">
                    <a16:creationId xmlns:a16="http://schemas.microsoft.com/office/drawing/2014/main" id="{A26B1989-B062-516C-BB1B-2AA8742F10F0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655;p97">
                <a:extLst>
                  <a:ext uri="{FF2B5EF4-FFF2-40B4-BE49-F238E27FC236}">
                    <a16:creationId xmlns:a16="http://schemas.microsoft.com/office/drawing/2014/main" id="{8DB02F4F-D8EF-9C62-145A-ED21605C9A1A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656;p97">
                <a:extLst>
                  <a:ext uri="{FF2B5EF4-FFF2-40B4-BE49-F238E27FC236}">
                    <a16:creationId xmlns:a16="http://schemas.microsoft.com/office/drawing/2014/main" id="{F1D64470-3A6C-6D9B-EC6B-5A1261591F5F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657;p97">
                <a:extLst>
                  <a:ext uri="{FF2B5EF4-FFF2-40B4-BE49-F238E27FC236}">
                    <a16:creationId xmlns:a16="http://schemas.microsoft.com/office/drawing/2014/main" id="{9AE9AB74-E0A2-4B9F-E4C0-0372B9A8A608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658;p97">
                <a:extLst>
                  <a:ext uri="{FF2B5EF4-FFF2-40B4-BE49-F238E27FC236}">
                    <a16:creationId xmlns:a16="http://schemas.microsoft.com/office/drawing/2014/main" id="{91C418AB-5272-A916-B8C4-3E677B68B95F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659;p97">
                <a:extLst>
                  <a:ext uri="{FF2B5EF4-FFF2-40B4-BE49-F238E27FC236}">
                    <a16:creationId xmlns:a16="http://schemas.microsoft.com/office/drawing/2014/main" id="{39EEB964-A140-1728-8833-59E95212822A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660;p97">
                <a:extLst>
                  <a:ext uri="{FF2B5EF4-FFF2-40B4-BE49-F238E27FC236}">
                    <a16:creationId xmlns:a16="http://schemas.microsoft.com/office/drawing/2014/main" id="{30EF5048-43AA-8226-1316-6BE2ACF3B388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661;p97">
                <a:extLst>
                  <a:ext uri="{FF2B5EF4-FFF2-40B4-BE49-F238E27FC236}">
                    <a16:creationId xmlns:a16="http://schemas.microsoft.com/office/drawing/2014/main" id="{AEF1C18F-1789-1B84-830E-EC3A3092DA31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9662;p97">
              <a:extLst>
                <a:ext uri="{FF2B5EF4-FFF2-40B4-BE49-F238E27FC236}">
                  <a16:creationId xmlns:a16="http://schemas.microsoft.com/office/drawing/2014/main" id="{7E94A018-0639-9E05-540E-814806B23976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  <a:grpFill/>
          </p:grpSpPr>
          <p:sp>
            <p:nvSpPr>
              <p:cNvPr id="47" name="Google Shape;9663;p97">
                <a:extLst>
                  <a:ext uri="{FF2B5EF4-FFF2-40B4-BE49-F238E27FC236}">
                    <a16:creationId xmlns:a16="http://schemas.microsoft.com/office/drawing/2014/main" id="{A4A1690A-707C-BD01-86D4-7EAB29136995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664;p97">
                <a:extLst>
                  <a:ext uri="{FF2B5EF4-FFF2-40B4-BE49-F238E27FC236}">
                    <a16:creationId xmlns:a16="http://schemas.microsoft.com/office/drawing/2014/main" id="{4E794B70-3051-917D-08FB-260F194E7792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665;p97">
                <a:extLst>
                  <a:ext uri="{FF2B5EF4-FFF2-40B4-BE49-F238E27FC236}">
                    <a16:creationId xmlns:a16="http://schemas.microsoft.com/office/drawing/2014/main" id="{E7738F72-FD99-FEBE-3E62-5355342C91D8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666;p97">
                <a:extLst>
                  <a:ext uri="{FF2B5EF4-FFF2-40B4-BE49-F238E27FC236}">
                    <a16:creationId xmlns:a16="http://schemas.microsoft.com/office/drawing/2014/main" id="{DBE8C8D2-D4D4-0596-2489-FFEABF58C9F3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667;p97">
                <a:extLst>
                  <a:ext uri="{FF2B5EF4-FFF2-40B4-BE49-F238E27FC236}">
                    <a16:creationId xmlns:a16="http://schemas.microsoft.com/office/drawing/2014/main" id="{FF7965B6-B994-FA82-B7FB-8D8C0D073225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668;p97">
                <a:extLst>
                  <a:ext uri="{FF2B5EF4-FFF2-40B4-BE49-F238E27FC236}">
                    <a16:creationId xmlns:a16="http://schemas.microsoft.com/office/drawing/2014/main" id="{71E29002-C78C-99E6-2E35-B15E1E558832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669;p97">
                <a:extLst>
                  <a:ext uri="{FF2B5EF4-FFF2-40B4-BE49-F238E27FC236}">
                    <a16:creationId xmlns:a16="http://schemas.microsoft.com/office/drawing/2014/main" id="{F5D342EC-7099-9213-BB2E-75C553BD8553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670;p97">
                <a:extLst>
                  <a:ext uri="{FF2B5EF4-FFF2-40B4-BE49-F238E27FC236}">
                    <a16:creationId xmlns:a16="http://schemas.microsoft.com/office/drawing/2014/main" id="{1F93A9DE-0A04-78CD-2A32-8BA6CF180D76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671;p97">
                <a:extLst>
                  <a:ext uri="{FF2B5EF4-FFF2-40B4-BE49-F238E27FC236}">
                    <a16:creationId xmlns:a16="http://schemas.microsoft.com/office/drawing/2014/main" id="{22F66BB8-6C76-CDC0-C161-B079AF07B6CE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672;p97">
                <a:extLst>
                  <a:ext uri="{FF2B5EF4-FFF2-40B4-BE49-F238E27FC236}">
                    <a16:creationId xmlns:a16="http://schemas.microsoft.com/office/drawing/2014/main" id="{F9A276DB-607E-D2EC-30F3-9C4632597FCF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673;p97">
              <a:extLst>
                <a:ext uri="{FF2B5EF4-FFF2-40B4-BE49-F238E27FC236}">
                  <a16:creationId xmlns:a16="http://schemas.microsoft.com/office/drawing/2014/main" id="{6899D956-9F38-8D08-D68B-78FB30748B51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  <a:grpFill/>
          </p:grpSpPr>
          <p:sp>
            <p:nvSpPr>
              <p:cNvPr id="37" name="Google Shape;9674;p97">
                <a:extLst>
                  <a:ext uri="{FF2B5EF4-FFF2-40B4-BE49-F238E27FC236}">
                    <a16:creationId xmlns:a16="http://schemas.microsoft.com/office/drawing/2014/main" id="{6981C239-8E69-1351-E813-FF458EEB7622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675;p97">
                <a:extLst>
                  <a:ext uri="{FF2B5EF4-FFF2-40B4-BE49-F238E27FC236}">
                    <a16:creationId xmlns:a16="http://schemas.microsoft.com/office/drawing/2014/main" id="{56BFCEF8-7A03-4593-4789-CA4F19D4B0E0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76;p97">
                <a:extLst>
                  <a:ext uri="{FF2B5EF4-FFF2-40B4-BE49-F238E27FC236}">
                    <a16:creationId xmlns:a16="http://schemas.microsoft.com/office/drawing/2014/main" id="{0D80FE0B-CEB4-15A3-D402-17B07901DA2D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677;p97">
                <a:extLst>
                  <a:ext uri="{FF2B5EF4-FFF2-40B4-BE49-F238E27FC236}">
                    <a16:creationId xmlns:a16="http://schemas.microsoft.com/office/drawing/2014/main" id="{B6C18B46-7A5A-634E-1E25-6B7E5F44FC0C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678;p97">
                <a:extLst>
                  <a:ext uri="{FF2B5EF4-FFF2-40B4-BE49-F238E27FC236}">
                    <a16:creationId xmlns:a16="http://schemas.microsoft.com/office/drawing/2014/main" id="{AE9E50A7-E0C2-2A6C-104F-C323B3796C13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679;p97">
                <a:extLst>
                  <a:ext uri="{FF2B5EF4-FFF2-40B4-BE49-F238E27FC236}">
                    <a16:creationId xmlns:a16="http://schemas.microsoft.com/office/drawing/2014/main" id="{E5E9E329-63DC-AA19-84F9-C652138C252D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680;p97">
                <a:extLst>
                  <a:ext uri="{FF2B5EF4-FFF2-40B4-BE49-F238E27FC236}">
                    <a16:creationId xmlns:a16="http://schemas.microsoft.com/office/drawing/2014/main" id="{DD65614C-1FA8-1CD4-FB61-78287DB6B110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681;p97">
                <a:extLst>
                  <a:ext uri="{FF2B5EF4-FFF2-40B4-BE49-F238E27FC236}">
                    <a16:creationId xmlns:a16="http://schemas.microsoft.com/office/drawing/2014/main" id="{D5603DB8-D2CA-58F2-80B3-8FF0B6BA9C37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82;p97">
                <a:extLst>
                  <a:ext uri="{FF2B5EF4-FFF2-40B4-BE49-F238E27FC236}">
                    <a16:creationId xmlns:a16="http://schemas.microsoft.com/office/drawing/2014/main" id="{3C226E8C-89D4-3530-A14F-88D6A77BC2BB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683;p97">
                <a:extLst>
                  <a:ext uri="{FF2B5EF4-FFF2-40B4-BE49-F238E27FC236}">
                    <a16:creationId xmlns:a16="http://schemas.microsoft.com/office/drawing/2014/main" id="{CD5EE8FB-8852-A3D0-4705-24BAFE36FCBF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684;p97">
              <a:extLst>
                <a:ext uri="{FF2B5EF4-FFF2-40B4-BE49-F238E27FC236}">
                  <a16:creationId xmlns:a16="http://schemas.microsoft.com/office/drawing/2014/main" id="{71AC43EC-55C8-BE2C-9F89-6C99AE2E96CB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  <a:grpFill/>
          </p:grpSpPr>
          <p:sp>
            <p:nvSpPr>
              <p:cNvPr id="27" name="Google Shape;9685;p97">
                <a:extLst>
                  <a:ext uri="{FF2B5EF4-FFF2-40B4-BE49-F238E27FC236}">
                    <a16:creationId xmlns:a16="http://schemas.microsoft.com/office/drawing/2014/main" id="{0A461D1D-B113-B7A8-1A25-9085D3223150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686;p97">
                <a:extLst>
                  <a:ext uri="{FF2B5EF4-FFF2-40B4-BE49-F238E27FC236}">
                    <a16:creationId xmlns:a16="http://schemas.microsoft.com/office/drawing/2014/main" id="{9D2FB460-C125-A6F7-B0CE-CE138BC3CA3E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687;p97">
                <a:extLst>
                  <a:ext uri="{FF2B5EF4-FFF2-40B4-BE49-F238E27FC236}">
                    <a16:creationId xmlns:a16="http://schemas.microsoft.com/office/drawing/2014/main" id="{87F54CAE-0287-2D47-8058-50F7107B1CA0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688;p97">
                <a:extLst>
                  <a:ext uri="{FF2B5EF4-FFF2-40B4-BE49-F238E27FC236}">
                    <a16:creationId xmlns:a16="http://schemas.microsoft.com/office/drawing/2014/main" id="{A0FEA0BC-D30D-452B-D5A1-6DF4BFF06495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89;p97">
                <a:extLst>
                  <a:ext uri="{FF2B5EF4-FFF2-40B4-BE49-F238E27FC236}">
                    <a16:creationId xmlns:a16="http://schemas.microsoft.com/office/drawing/2014/main" id="{A4FB45B2-7F68-E759-C7BA-AD985B58C1C1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690;p97">
                <a:extLst>
                  <a:ext uri="{FF2B5EF4-FFF2-40B4-BE49-F238E27FC236}">
                    <a16:creationId xmlns:a16="http://schemas.microsoft.com/office/drawing/2014/main" id="{69772D15-C581-C6D5-D808-EAA71A2A9CE3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691;p97">
                <a:extLst>
                  <a:ext uri="{FF2B5EF4-FFF2-40B4-BE49-F238E27FC236}">
                    <a16:creationId xmlns:a16="http://schemas.microsoft.com/office/drawing/2014/main" id="{A2EB4463-ADF1-5EE3-DDFE-178AB97786CA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692;p97">
                <a:extLst>
                  <a:ext uri="{FF2B5EF4-FFF2-40B4-BE49-F238E27FC236}">
                    <a16:creationId xmlns:a16="http://schemas.microsoft.com/office/drawing/2014/main" id="{1A7618BD-6721-5C45-4FB5-22827181A81E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693;p97">
                <a:extLst>
                  <a:ext uri="{FF2B5EF4-FFF2-40B4-BE49-F238E27FC236}">
                    <a16:creationId xmlns:a16="http://schemas.microsoft.com/office/drawing/2014/main" id="{BDEFFCAA-23A4-DCE4-B8F6-258F447DF0A3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694;p97">
                <a:extLst>
                  <a:ext uri="{FF2B5EF4-FFF2-40B4-BE49-F238E27FC236}">
                    <a16:creationId xmlns:a16="http://schemas.microsoft.com/office/drawing/2014/main" id="{D17D5370-FABB-8529-502D-39BA1D8CE968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695;p97">
              <a:extLst>
                <a:ext uri="{FF2B5EF4-FFF2-40B4-BE49-F238E27FC236}">
                  <a16:creationId xmlns:a16="http://schemas.microsoft.com/office/drawing/2014/main" id="{2BC63B15-C068-35A6-3957-8196DFD28A18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  <a:grpFill/>
          </p:grpSpPr>
          <p:sp>
            <p:nvSpPr>
              <p:cNvPr id="17" name="Google Shape;9696;p97">
                <a:extLst>
                  <a:ext uri="{FF2B5EF4-FFF2-40B4-BE49-F238E27FC236}">
                    <a16:creationId xmlns:a16="http://schemas.microsoft.com/office/drawing/2014/main" id="{BB18F2E9-6C87-20E2-5D7E-C71A9A2714DC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697;p97">
                <a:extLst>
                  <a:ext uri="{FF2B5EF4-FFF2-40B4-BE49-F238E27FC236}">
                    <a16:creationId xmlns:a16="http://schemas.microsoft.com/office/drawing/2014/main" id="{7ED2BFBA-4B4B-DADD-BEF1-0ABC17BCAB3F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98;p97">
                <a:extLst>
                  <a:ext uri="{FF2B5EF4-FFF2-40B4-BE49-F238E27FC236}">
                    <a16:creationId xmlns:a16="http://schemas.microsoft.com/office/drawing/2014/main" id="{A228F090-D68D-1D02-A241-CD49E5D5311C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699;p97">
                <a:extLst>
                  <a:ext uri="{FF2B5EF4-FFF2-40B4-BE49-F238E27FC236}">
                    <a16:creationId xmlns:a16="http://schemas.microsoft.com/office/drawing/2014/main" id="{2118E559-3A03-9D33-F1C4-A35B003346D7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700;p97">
                <a:extLst>
                  <a:ext uri="{FF2B5EF4-FFF2-40B4-BE49-F238E27FC236}">
                    <a16:creationId xmlns:a16="http://schemas.microsoft.com/office/drawing/2014/main" id="{BF655E88-21F7-6071-72A2-CBFC54049081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701;p97">
                <a:extLst>
                  <a:ext uri="{FF2B5EF4-FFF2-40B4-BE49-F238E27FC236}">
                    <a16:creationId xmlns:a16="http://schemas.microsoft.com/office/drawing/2014/main" id="{22307B85-E013-3F0D-7050-635BDDC253C7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702;p97">
                <a:extLst>
                  <a:ext uri="{FF2B5EF4-FFF2-40B4-BE49-F238E27FC236}">
                    <a16:creationId xmlns:a16="http://schemas.microsoft.com/office/drawing/2014/main" id="{55B8366B-F756-FA89-0C85-CDB3FB73B2B7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703;p97">
                <a:extLst>
                  <a:ext uri="{FF2B5EF4-FFF2-40B4-BE49-F238E27FC236}">
                    <a16:creationId xmlns:a16="http://schemas.microsoft.com/office/drawing/2014/main" id="{6D5A375C-18EC-4F7D-C47E-5363603C94F3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704;p97">
                <a:extLst>
                  <a:ext uri="{FF2B5EF4-FFF2-40B4-BE49-F238E27FC236}">
                    <a16:creationId xmlns:a16="http://schemas.microsoft.com/office/drawing/2014/main" id="{948E6FEE-0E23-CEDD-DF30-1432FC65906B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705;p97">
                <a:extLst>
                  <a:ext uri="{FF2B5EF4-FFF2-40B4-BE49-F238E27FC236}">
                    <a16:creationId xmlns:a16="http://schemas.microsoft.com/office/drawing/2014/main" id="{C8F7C33B-79A8-EC89-D9F1-21EAD338BB0A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574;p61">
            <a:extLst>
              <a:ext uri="{FF2B5EF4-FFF2-40B4-BE49-F238E27FC236}">
                <a16:creationId xmlns:a16="http://schemas.microsoft.com/office/drawing/2014/main" id="{C39CAF52-3EB8-2C93-18D1-ACC83D7199DC}"/>
              </a:ext>
            </a:extLst>
          </p:cNvPr>
          <p:cNvSpPr/>
          <p:nvPr/>
        </p:nvSpPr>
        <p:spPr>
          <a:xfrm flipH="1">
            <a:off x="7706713" y="65462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574;p61">
            <a:extLst>
              <a:ext uri="{FF2B5EF4-FFF2-40B4-BE49-F238E27FC236}">
                <a16:creationId xmlns:a16="http://schemas.microsoft.com/office/drawing/2014/main" id="{F508BDB5-307C-48E5-7192-09153CAE5BB5}"/>
              </a:ext>
            </a:extLst>
          </p:cNvPr>
          <p:cNvSpPr/>
          <p:nvPr/>
        </p:nvSpPr>
        <p:spPr>
          <a:xfrm flipH="1">
            <a:off x="2099525" y="45953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574;p61">
            <a:extLst>
              <a:ext uri="{FF2B5EF4-FFF2-40B4-BE49-F238E27FC236}">
                <a16:creationId xmlns:a16="http://schemas.microsoft.com/office/drawing/2014/main" id="{87A4F3CD-E1BB-515A-E800-BEC403777099}"/>
              </a:ext>
            </a:extLst>
          </p:cNvPr>
          <p:cNvSpPr/>
          <p:nvPr/>
        </p:nvSpPr>
        <p:spPr>
          <a:xfrm flipH="1">
            <a:off x="3177592" y="1546596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574;p61">
            <a:extLst>
              <a:ext uri="{FF2B5EF4-FFF2-40B4-BE49-F238E27FC236}">
                <a16:creationId xmlns:a16="http://schemas.microsoft.com/office/drawing/2014/main" id="{65E2994E-33A9-7B81-2287-ADFA0D3F85E3}"/>
              </a:ext>
            </a:extLst>
          </p:cNvPr>
          <p:cNvSpPr/>
          <p:nvPr/>
        </p:nvSpPr>
        <p:spPr>
          <a:xfrm flipH="1">
            <a:off x="8219232" y="40222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574;p61">
            <a:extLst>
              <a:ext uri="{FF2B5EF4-FFF2-40B4-BE49-F238E27FC236}">
                <a16:creationId xmlns:a16="http://schemas.microsoft.com/office/drawing/2014/main" id="{89935BC9-55EF-0677-DE02-1480F9E10261}"/>
              </a:ext>
            </a:extLst>
          </p:cNvPr>
          <p:cNvSpPr/>
          <p:nvPr/>
        </p:nvSpPr>
        <p:spPr>
          <a:xfrm flipH="1">
            <a:off x="4184549" y="420295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574;p61">
            <a:extLst>
              <a:ext uri="{FF2B5EF4-FFF2-40B4-BE49-F238E27FC236}">
                <a16:creationId xmlns:a16="http://schemas.microsoft.com/office/drawing/2014/main" id="{002809FE-D3E5-D945-99BA-93DE522EAF34}"/>
              </a:ext>
            </a:extLst>
          </p:cNvPr>
          <p:cNvSpPr/>
          <p:nvPr/>
        </p:nvSpPr>
        <p:spPr>
          <a:xfrm flipH="1">
            <a:off x="466475" y="37590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74;p61">
            <a:extLst>
              <a:ext uri="{FF2B5EF4-FFF2-40B4-BE49-F238E27FC236}">
                <a16:creationId xmlns:a16="http://schemas.microsoft.com/office/drawing/2014/main" id="{CB17A637-F87D-C333-CD5C-C654118F1286}"/>
              </a:ext>
            </a:extLst>
          </p:cNvPr>
          <p:cNvSpPr/>
          <p:nvPr/>
        </p:nvSpPr>
        <p:spPr>
          <a:xfrm flipH="1">
            <a:off x="4909716" y="51631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574;p61">
            <a:extLst>
              <a:ext uri="{FF2B5EF4-FFF2-40B4-BE49-F238E27FC236}">
                <a16:creationId xmlns:a16="http://schemas.microsoft.com/office/drawing/2014/main" id="{ACB4D51C-82E5-F0E6-2E12-DC4CFCECFE61}"/>
              </a:ext>
            </a:extLst>
          </p:cNvPr>
          <p:cNvSpPr/>
          <p:nvPr/>
        </p:nvSpPr>
        <p:spPr>
          <a:xfrm flipH="1">
            <a:off x="1822034" y="122169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579;p61">
            <a:extLst>
              <a:ext uri="{FF2B5EF4-FFF2-40B4-BE49-F238E27FC236}">
                <a16:creationId xmlns:a16="http://schemas.microsoft.com/office/drawing/2014/main" id="{1F58757E-40A1-67BC-C6C2-DC5E5BD08837}"/>
              </a:ext>
            </a:extLst>
          </p:cNvPr>
          <p:cNvSpPr/>
          <p:nvPr/>
        </p:nvSpPr>
        <p:spPr>
          <a:xfrm rot="14053952">
            <a:off x="3943689" y="766797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579;p61">
            <a:extLst>
              <a:ext uri="{FF2B5EF4-FFF2-40B4-BE49-F238E27FC236}">
                <a16:creationId xmlns:a16="http://schemas.microsoft.com/office/drawing/2014/main" id="{9BA3BBA2-99FA-5ED6-119B-DA4A02012046}"/>
              </a:ext>
            </a:extLst>
          </p:cNvPr>
          <p:cNvSpPr/>
          <p:nvPr/>
        </p:nvSpPr>
        <p:spPr>
          <a:xfrm rot="14053952">
            <a:off x="1289180" y="398350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579;p61">
            <a:extLst>
              <a:ext uri="{FF2B5EF4-FFF2-40B4-BE49-F238E27FC236}">
                <a16:creationId xmlns:a16="http://schemas.microsoft.com/office/drawing/2014/main" id="{703BE128-E8A7-0B11-233F-B3858432EF32}"/>
              </a:ext>
            </a:extLst>
          </p:cNvPr>
          <p:cNvSpPr/>
          <p:nvPr/>
        </p:nvSpPr>
        <p:spPr>
          <a:xfrm rot="14053952">
            <a:off x="3048233" y="431716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579;p61">
            <a:extLst>
              <a:ext uri="{FF2B5EF4-FFF2-40B4-BE49-F238E27FC236}">
                <a16:creationId xmlns:a16="http://schemas.microsoft.com/office/drawing/2014/main" id="{9C733A7D-6E6F-9232-1699-5BA6629CE16C}"/>
              </a:ext>
            </a:extLst>
          </p:cNvPr>
          <p:cNvSpPr/>
          <p:nvPr/>
        </p:nvSpPr>
        <p:spPr>
          <a:xfrm rot="14053952">
            <a:off x="5891840" y="384593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579;p61">
            <a:extLst>
              <a:ext uri="{FF2B5EF4-FFF2-40B4-BE49-F238E27FC236}">
                <a16:creationId xmlns:a16="http://schemas.microsoft.com/office/drawing/2014/main" id="{1CE72A6A-B976-A7D5-9063-DFC5839B060B}"/>
              </a:ext>
            </a:extLst>
          </p:cNvPr>
          <p:cNvSpPr/>
          <p:nvPr/>
        </p:nvSpPr>
        <p:spPr>
          <a:xfrm rot="14053952">
            <a:off x="6722264" y="117350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90FD6053-3C67-3A3F-3840-C63E92E7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878" y="242094"/>
            <a:ext cx="3453055" cy="4659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32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5D8E-CBA4-AA42-127C-1086CDA0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5" y="759717"/>
            <a:ext cx="3380400" cy="2340900"/>
          </a:xfrm>
        </p:spPr>
        <p:txBody>
          <a:bodyPr>
            <a:normAutofit/>
          </a:bodyPr>
          <a:lstStyle/>
          <a:p>
            <a:r>
              <a:rPr lang="en-US" sz="2100" dirty="0"/>
              <a:t>Win Rates by Mode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D5209-6EE8-C368-0949-EB87E0756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075" y="2403600"/>
            <a:ext cx="3266100" cy="1009800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Not enough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Still better than having only 1 data point/map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Flashpoint is clearly a weak point (did notice many backfill games in FP)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A800A45-4B4A-CCB2-FBF5-40A5E6EB01C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00178665"/>
              </p:ext>
            </p:extLst>
          </p:nvPr>
        </p:nvGraphicFramePr>
        <p:xfrm>
          <a:off x="4279349" y="1780895"/>
          <a:ext cx="4510088" cy="1714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522">
                  <a:extLst>
                    <a:ext uri="{9D8B030D-6E8A-4147-A177-3AD203B41FA5}">
                      <a16:colId xmlns:a16="http://schemas.microsoft.com/office/drawing/2014/main" val="976705430"/>
                    </a:ext>
                  </a:extLst>
                </a:gridCol>
                <a:gridCol w="1127522">
                  <a:extLst>
                    <a:ext uri="{9D8B030D-6E8A-4147-A177-3AD203B41FA5}">
                      <a16:colId xmlns:a16="http://schemas.microsoft.com/office/drawing/2014/main" val="1552836145"/>
                    </a:ext>
                  </a:extLst>
                </a:gridCol>
                <a:gridCol w="1127522">
                  <a:extLst>
                    <a:ext uri="{9D8B030D-6E8A-4147-A177-3AD203B41FA5}">
                      <a16:colId xmlns:a16="http://schemas.microsoft.com/office/drawing/2014/main" val="3176413944"/>
                    </a:ext>
                  </a:extLst>
                </a:gridCol>
                <a:gridCol w="1127522">
                  <a:extLst>
                    <a:ext uri="{9D8B030D-6E8A-4147-A177-3AD203B41FA5}">
                      <a16:colId xmlns:a16="http://schemas.microsoft.com/office/drawing/2014/main" val="229655354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Mode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Wins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Win %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643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Escort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75%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02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Push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50%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358785"/>
                  </a:ext>
                </a:extLst>
              </a:tr>
              <a:tr h="32385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Control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37.5%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97112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Hybrid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33.33%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6096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Flashpoint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0%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467439"/>
                  </a:ext>
                </a:extLst>
              </a:tr>
            </a:tbl>
          </a:graphicData>
        </a:graphic>
      </p:graphicFrame>
      <p:grpSp>
        <p:nvGrpSpPr>
          <p:cNvPr id="3" name="Google Shape;9595;p97">
            <a:extLst>
              <a:ext uri="{FF2B5EF4-FFF2-40B4-BE49-F238E27FC236}">
                <a16:creationId xmlns:a16="http://schemas.microsoft.com/office/drawing/2014/main" id="{1DC34F88-5168-A826-8E88-C22D19C72709}"/>
              </a:ext>
            </a:extLst>
          </p:cNvPr>
          <p:cNvGrpSpPr/>
          <p:nvPr/>
        </p:nvGrpSpPr>
        <p:grpSpPr>
          <a:xfrm>
            <a:off x="755780" y="633229"/>
            <a:ext cx="578498" cy="551759"/>
            <a:chOff x="729238" y="1179665"/>
            <a:chExt cx="1636117" cy="1526144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" name="Google Shape;9596;p97">
              <a:extLst>
                <a:ext uri="{FF2B5EF4-FFF2-40B4-BE49-F238E27FC236}">
                  <a16:creationId xmlns:a16="http://schemas.microsoft.com/office/drawing/2014/main" id="{4E3DE22E-C249-38C9-084A-45E738E7729C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  <a:grpFill/>
          </p:grpSpPr>
          <p:sp>
            <p:nvSpPr>
              <p:cNvPr id="107" name="Google Shape;9597;p97">
                <a:extLst>
                  <a:ext uri="{FF2B5EF4-FFF2-40B4-BE49-F238E27FC236}">
                    <a16:creationId xmlns:a16="http://schemas.microsoft.com/office/drawing/2014/main" id="{C4FF3891-0B78-4178-0AB8-C5C030E04CEA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598;p97">
                <a:extLst>
                  <a:ext uri="{FF2B5EF4-FFF2-40B4-BE49-F238E27FC236}">
                    <a16:creationId xmlns:a16="http://schemas.microsoft.com/office/drawing/2014/main" id="{D632EB19-CF93-7FA7-9180-06BA929899CD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599;p97">
                <a:extLst>
                  <a:ext uri="{FF2B5EF4-FFF2-40B4-BE49-F238E27FC236}">
                    <a16:creationId xmlns:a16="http://schemas.microsoft.com/office/drawing/2014/main" id="{128EC965-13CE-671C-A754-BA06DF286789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600;p97">
                <a:extLst>
                  <a:ext uri="{FF2B5EF4-FFF2-40B4-BE49-F238E27FC236}">
                    <a16:creationId xmlns:a16="http://schemas.microsoft.com/office/drawing/2014/main" id="{46F4ABA4-3F72-5465-7B38-B116D4B7C954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601;p97">
                <a:extLst>
                  <a:ext uri="{FF2B5EF4-FFF2-40B4-BE49-F238E27FC236}">
                    <a16:creationId xmlns:a16="http://schemas.microsoft.com/office/drawing/2014/main" id="{3AF86F45-DAB7-C148-781A-26D35C187550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602;p97">
                <a:extLst>
                  <a:ext uri="{FF2B5EF4-FFF2-40B4-BE49-F238E27FC236}">
                    <a16:creationId xmlns:a16="http://schemas.microsoft.com/office/drawing/2014/main" id="{6C67C9A5-62F0-97D9-B407-1695FE3D2103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603;p97">
                <a:extLst>
                  <a:ext uri="{FF2B5EF4-FFF2-40B4-BE49-F238E27FC236}">
                    <a16:creationId xmlns:a16="http://schemas.microsoft.com/office/drawing/2014/main" id="{44260EDE-A1C1-E8FA-33A9-EDA7E6F672E9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04;p97">
                <a:extLst>
                  <a:ext uri="{FF2B5EF4-FFF2-40B4-BE49-F238E27FC236}">
                    <a16:creationId xmlns:a16="http://schemas.microsoft.com/office/drawing/2014/main" id="{63773C16-B8F0-E385-96BF-10528145AAFF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05;p97">
                <a:extLst>
                  <a:ext uri="{FF2B5EF4-FFF2-40B4-BE49-F238E27FC236}">
                    <a16:creationId xmlns:a16="http://schemas.microsoft.com/office/drawing/2014/main" id="{B91AC3B4-FACC-6286-29D2-BDB619726550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06;p97">
                <a:extLst>
                  <a:ext uri="{FF2B5EF4-FFF2-40B4-BE49-F238E27FC236}">
                    <a16:creationId xmlns:a16="http://schemas.microsoft.com/office/drawing/2014/main" id="{8C9694D3-5671-A3C5-FA54-09197A480C02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607;p97">
              <a:extLst>
                <a:ext uri="{FF2B5EF4-FFF2-40B4-BE49-F238E27FC236}">
                  <a16:creationId xmlns:a16="http://schemas.microsoft.com/office/drawing/2014/main" id="{90BD2522-8E5D-0CB7-E8E8-FDA899502039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  <a:grpFill/>
          </p:grpSpPr>
          <p:sp>
            <p:nvSpPr>
              <p:cNvPr id="97" name="Google Shape;9608;p97">
                <a:extLst>
                  <a:ext uri="{FF2B5EF4-FFF2-40B4-BE49-F238E27FC236}">
                    <a16:creationId xmlns:a16="http://schemas.microsoft.com/office/drawing/2014/main" id="{BBD211ED-22C8-7D83-2D7F-B75A3DF980FE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09;p97">
                <a:extLst>
                  <a:ext uri="{FF2B5EF4-FFF2-40B4-BE49-F238E27FC236}">
                    <a16:creationId xmlns:a16="http://schemas.microsoft.com/office/drawing/2014/main" id="{BD4A40DE-1FAF-C43E-8351-92015783DDCE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10;p97">
                <a:extLst>
                  <a:ext uri="{FF2B5EF4-FFF2-40B4-BE49-F238E27FC236}">
                    <a16:creationId xmlns:a16="http://schemas.microsoft.com/office/drawing/2014/main" id="{8C46A008-6AD1-AF94-7428-30826C6F6396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11;p97">
                <a:extLst>
                  <a:ext uri="{FF2B5EF4-FFF2-40B4-BE49-F238E27FC236}">
                    <a16:creationId xmlns:a16="http://schemas.microsoft.com/office/drawing/2014/main" id="{0A94308E-41B6-FAFB-FF97-2C0D8B49D4DE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12;p97">
                <a:extLst>
                  <a:ext uri="{FF2B5EF4-FFF2-40B4-BE49-F238E27FC236}">
                    <a16:creationId xmlns:a16="http://schemas.microsoft.com/office/drawing/2014/main" id="{E8FFDEF0-6490-7B81-C468-7F07666FB7BD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13;p97">
                <a:extLst>
                  <a:ext uri="{FF2B5EF4-FFF2-40B4-BE49-F238E27FC236}">
                    <a16:creationId xmlns:a16="http://schemas.microsoft.com/office/drawing/2014/main" id="{79D2209F-24B0-D250-2561-73111C24CA4F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14;p97">
                <a:extLst>
                  <a:ext uri="{FF2B5EF4-FFF2-40B4-BE49-F238E27FC236}">
                    <a16:creationId xmlns:a16="http://schemas.microsoft.com/office/drawing/2014/main" id="{72F84B3D-01B2-329E-0CE5-A65372B8869F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15;p97">
                <a:extLst>
                  <a:ext uri="{FF2B5EF4-FFF2-40B4-BE49-F238E27FC236}">
                    <a16:creationId xmlns:a16="http://schemas.microsoft.com/office/drawing/2014/main" id="{76510F1D-AEE3-639D-00D3-61F8368992F9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16;p97">
                <a:extLst>
                  <a:ext uri="{FF2B5EF4-FFF2-40B4-BE49-F238E27FC236}">
                    <a16:creationId xmlns:a16="http://schemas.microsoft.com/office/drawing/2014/main" id="{0BB550CD-E52E-D297-D8B2-667EE5B247E9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17;p97">
                <a:extLst>
                  <a:ext uri="{FF2B5EF4-FFF2-40B4-BE49-F238E27FC236}">
                    <a16:creationId xmlns:a16="http://schemas.microsoft.com/office/drawing/2014/main" id="{59F97586-DCFB-6DDC-B752-1F8353B48DCC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618;p97">
              <a:extLst>
                <a:ext uri="{FF2B5EF4-FFF2-40B4-BE49-F238E27FC236}">
                  <a16:creationId xmlns:a16="http://schemas.microsoft.com/office/drawing/2014/main" id="{DBDDA878-9A0C-D975-C192-B33D8F09C602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  <a:grpFill/>
          </p:grpSpPr>
          <p:sp>
            <p:nvSpPr>
              <p:cNvPr id="87" name="Google Shape;9619;p97">
                <a:extLst>
                  <a:ext uri="{FF2B5EF4-FFF2-40B4-BE49-F238E27FC236}">
                    <a16:creationId xmlns:a16="http://schemas.microsoft.com/office/drawing/2014/main" id="{E2D1B953-AE92-4086-EBFD-EA3186EA04E2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620;p97">
                <a:extLst>
                  <a:ext uri="{FF2B5EF4-FFF2-40B4-BE49-F238E27FC236}">
                    <a16:creationId xmlns:a16="http://schemas.microsoft.com/office/drawing/2014/main" id="{56EE6016-A94D-BBD9-AE69-B1EA63A20582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621;p97">
                <a:extLst>
                  <a:ext uri="{FF2B5EF4-FFF2-40B4-BE49-F238E27FC236}">
                    <a16:creationId xmlns:a16="http://schemas.microsoft.com/office/drawing/2014/main" id="{00EDEF02-A2EA-7AFB-28A7-5938E6AFE76E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622;p97">
                <a:extLst>
                  <a:ext uri="{FF2B5EF4-FFF2-40B4-BE49-F238E27FC236}">
                    <a16:creationId xmlns:a16="http://schemas.microsoft.com/office/drawing/2014/main" id="{850B6084-042E-0C44-2CE3-E24CA9A6B64D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623;p97">
                <a:extLst>
                  <a:ext uri="{FF2B5EF4-FFF2-40B4-BE49-F238E27FC236}">
                    <a16:creationId xmlns:a16="http://schemas.microsoft.com/office/drawing/2014/main" id="{C107D32A-F7DD-AB1D-EB7E-E7B1B27F2971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624;p97">
                <a:extLst>
                  <a:ext uri="{FF2B5EF4-FFF2-40B4-BE49-F238E27FC236}">
                    <a16:creationId xmlns:a16="http://schemas.microsoft.com/office/drawing/2014/main" id="{623DA95F-82C0-8FDE-E479-C4FFD5B15FFF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25;p97">
                <a:extLst>
                  <a:ext uri="{FF2B5EF4-FFF2-40B4-BE49-F238E27FC236}">
                    <a16:creationId xmlns:a16="http://schemas.microsoft.com/office/drawing/2014/main" id="{628E1C71-D0A6-F437-0D6B-78DAEB360F85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26;p97">
                <a:extLst>
                  <a:ext uri="{FF2B5EF4-FFF2-40B4-BE49-F238E27FC236}">
                    <a16:creationId xmlns:a16="http://schemas.microsoft.com/office/drawing/2014/main" id="{2F93B616-4B93-F777-0F08-8D48E9772107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27;p97">
                <a:extLst>
                  <a:ext uri="{FF2B5EF4-FFF2-40B4-BE49-F238E27FC236}">
                    <a16:creationId xmlns:a16="http://schemas.microsoft.com/office/drawing/2014/main" id="{B3641DD0-6FC3-8635-5E80-7FCDA2D638F9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28;p97">
                <a:extLst>
                  <a:ext uri="{FF2B5EF4-FFF2-40B4-BE49-F238E27FC236}">
                    <a16:creationId xmlns:a16="http://schemas.microsoft.com/office/drawing/2014/main" id="{40D79385-DA88-4C74-5771-C5055FFC0541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629;p97">
              <a:extLst>
                <a:ext uri="{FF2B5EF4-FFF2-40B4-BE49-F238E27FC236}">
                  <a16:creationId xmlns:a16="http://schemas.microsoft.com/office/drawing/2014/main" id="{C260EAEB-38D5-F506-4267-CA2695C292B0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  <a:grpFill/>
          </p:grpSpPr>
          <p:sp>
            <p:nvSpPr>
              <p:cNvPr id="77" name="Google Shape;9630;p97">
                <a:extLst>
                  <a:ext uri="{FF2B5EF4-FFF2-40B4-BE49-F238E27FC236}">
                    <a16:creationId xmlns:a16="http://schemas.microsoft.com/office/drawing/2014/main" id="{65586F9A-BBCB-8433-4DC2-0B39E46C42E8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31;p97">
                <a:extLst>
                  <a:ext uri="{FF2B5EF4-FFF2-40B4-BE49-F238E27FC236}">
                    <a16:creationId xmlns:a16="http://schemas.microsoft.com/office/drawing/2014/main" id="{3B7F8B8B-229D-AFEF-9C49-EF77B91074D2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32;p97">
                <a:extLst>
                  <a:ext uri="{FF2B5EF4-FFF2-40B4-BE49-F238E27FC236}">
                    <a16:creationId xmlns:a16="http://schemas.microsoft.com/office/drawing/2014/main" id="{0C902661-197C-BD1B-7EB9-D9E5D6721376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33;p97">
                <a:extLst>
                  <a:ext uri="{FF2B5EF4-FFF2-40B4-BE49-F238E27FC236}">
                    <a16:creationId xmlns:a16="http://schemas.microsoft.com/office/drawing/2014/main" id="{1A17B175-28A0-B615-9F76-D127BC1B48BB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34;p97">
                <a:extLst>
                  <a:ext uri="{FF2B5EF4-FFF2-40B4-BE49-F238E27FC236}">
                    <a16:creationId xmlns:a16="http://schemas.microsoft.com/office/drawing/2014/main" id="{FDBC2690-6F3A-D866-FBBB-BDD6B780F7BF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635;p97">
                <a:extLst>
                  <a:ext uri="{FF2B5EF4-FFF2-40B4-BE49-F238E27FC236}">
                    <a16:creationId xmlns:a16="http://schemas.microsoft.com/office/drawing/2014/main" id="{FFFCB706-7CE7-C824-EE9C-0A5A42DB6053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36;p97">
                <a:extLst>
                  <a:ext uri="{FF2B5EF4-FFF2-40B4-BE49-F238E27FC236}">
                    <a16:creationId xmlns:a16="http://schemas.microsoft.com/office/drawing/2014/main" id="{6614C4F3-8C7A-F655-D4D6-F115F2E6CB96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637;p97">
                <a:extLst>
                  <a:ext uri="{FF2B5EF4-FFF2-40B4-BE49-F238E27FC236}">
                    <a16:creationId xmlns:a16="http://schemas.microsoft.com/office/drawing/2014/main" id="{83939521-1E70-1B71-9A9A-9D29B778C243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638;p97">
                <a:extLst>
                  <a:ext uri="{FF2B5EF4-FFF2-40B4-BE49-F238E27FC236}">
                    <a16:creationId xmlns:a16="http://schemas.microsoft.com/office/drawing/2014/main" id="{63BD6A58-4A1E-6786-93DE-91578E02DC77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639;p97">
                <a:extLst>
                  <a:ext uri="{FF2B5EF4-FFF2-40B4-BE49-F238E27FC236}">
                    <a16:creationId xmlns:a16="http://schemas.microsoft.com/office/drawing/2014/main" id="{D19F8159-D967-270B-6C2A-B0DAE2CA18B1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640;p97">
              <a:extLst>
                <a:ext uri="{FF2B5EF4-FFF2-40B4-BE49-F238E27FC236}">
                  <a16:creationId xmlns:a16="http://schemas.microsoft.com/office/drawing/2014/main" id="{73D07F50-503B-A937-14D7-B55F35C7A0BD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  <a:grpFill/>
          </p:grpSpPr>
          <p:sp>
            <p:nvSpPr>
              <p:cNvPr id="67" name="Google Shape;9641;p97">
                <a:extLst>
                  <a:ext uri="{FF2B5EF4-FFF2-40B4-BE49-F238E27FC236}">
                    <a16:creationId xmlns:a16="http://schemas.microsoft.com/office/drawing/2014/main" id="{88B53751-7AA5-6C44-8A8B-E1B18CE1F331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642;p97">
                <a:extLst>
                  <a:ext uri="{FF2B5EF4-FFF2-40B4-BE49-F238E27FC236}">
                    <a16:creationId xmlns:a16="http://schemas.microsoft.com/office/drawing/2014/main" id="{3E67E73A-ED60-2116-A5D0-BE9D59C85BB8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643;p97">
                <a:extLst>
                  <a:ext uri="{FF2B5EF4-FFF2-40B4-BE49-F238E27FC236}">
                    <a16:creationId xmlns:a16="http://schemas.microsoft.com/office/drawing/2014/main" id="{8F618F2F-4324-8F2B-D903-4D4051CC17BD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644;p97">
                <a:extLst>
                  <a:ext uri="{FF2B5EF4-FFF2-40B4-BE49-F238E27FC236}">
                    <a16:creationId xmlns:a16="http://schemas.microsoft.com/office/drawing/2014/main" id="{DA09B16A-BAF3-07D4-98A1-7BD47600DE09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645;p97">
                <a:extLst>
                  <a:ext uri="{FF2B5EF4-FFF2-40B4-BE49-F238E27FC236}">
                    <a16:creationId xmlns:a16="http://schemas.microsoft.com/office/drawing/2014/main" id="{0BC9A538-A677-A167-A0FB-6EFAC608F4F4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646;p97">
                <a:extLst>
                  <a:ext uri="{FF2B5EF4-FFF2-40B4-BE49-F238E27FC236}">
                    <a16:creationId xmlns:a16="http://schemas.microsoft.com/office/drawing/2014/main" id="{6252CBBB-2CB7-164C-4B95-27E6E34B850D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647;p97">
                <a:extLst>
                  <a:ext uri="{FF2B5EF4-FFF2-40B4-BE49-F238E27FC236}">
                    <a16:creationId xmlns:a16="http://schemas.microsoft.com/office/drawing/2014/main" id="{6FD5DF81-7E36-8452-C6FF-7C77B87F2F69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48;p97">
                <a:extLst>
                  <a:ext uri="{FF2B5EF4-FFF2-40B4-BE49-F238E27FC236}">
                    <a16:creationId xmlns:a16="http://schemas.microsoft.com/office/drawing/2014/main" id="{1CCB9075-C8F4-CF43-75ED-8E5C89C32B0A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49;p97">
                <a:extLst>
                  <a:ext uri="{FF2B5EF4-FFF2-40B4-BE49-F238E27FC236}">
                    <a16:creationId xmlns:a16="http://schemas.microsoft.com/office/drawing/2014/main" id="{1ECCE505-18AC-80F0-BBB9-4F77D484A8A6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50;p97">
                <a:extLst>
                  <a:ext uri="{FF2B5EF4-FFF2-40B4-BE49-F238E27FC236}">
                    <a16:creationId xmlns:a16="http://schemas.microsoft.com/office/drawing/2014/main" id="{E65B3E44-2480-B90A-6247-12EAB4FDDECF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651;p97">
              <a:extLst>
                <a:ext uri="{FF2B5EF4-FFF2-40B4-BE49-F238E27FC236}">
                  <a16:creationId xmlns:a16="http://schemas.microsoft.com/office/drawing/2014/main" id="{21CD37AE-7B6E-C1C1-BD5C-707D1629AB54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  <a:grpFill/>
          </p:grpSpPr>
          <p:sp>
            <p:nvSpPr>
              <p:cNvPr id="57" name="Google Shape;9652;p97">
                <a:extLst>
                  <a:ext uri="{FF2B5EF4-FFF2-40B4-BE49-F238E27FC236}">
                    <a16:creationId xmlns:a16="http://schemas.microsoft.com/office/drawing/2014/main" id="{6B6A95B8-E4BF-63D7-A2D0-B67E9635FCDE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653;p97">
                <a:extLst>
                  <a:ext uri="{FF2B5EF4-FFF2-40B4-BE49-F238E27FC236}">
                    <a16:creationId xmlns:a16="http://schemas.microsoft.com/office/drawing/2014/main" id="{2B8BAD01-EFEC-C767-471C-998FDBB148FD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54;p97">
                <a:extLst>
                  <a:ext uri="{FF2B5EF4-FFF2-40B4-BE49-F238E27FC236}">
                    <a16:creationId xmlns:a16="http://schemas.microsoft.com/office/drawing/2014/main" id="{A26B1989-B062-516C-BB1B-2AA8742F10F0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655;p97">
                <a:extLst>
                  <a:ext uri="{FF2B5EF4-FFF2-40B4-BE49-F238E27FC236}">
                    <a16:creationId xmlns:a16="http://schemas.microsoft.com/office/drawing/2014/main" id="{8DB02F4F-D8EF-9C62-145A-ED21605C9A1A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656;p97">
                <a:extLst>
                  <a:ext uri="{FF2B5EF4-FFF2-40B4-BE49-F238E27FC236}">
                    <a16:creationId xmlns:a16="http://schemas.microsoft.com/office/drawing/2014/main" id="{F1D64470-3A6C-6D9B-EC6B-5A1261591F5F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657;p97">
                <a:extLst>
                  <a:ext uri="{FF2B5EF4-FFF2-40B4-BE49-F238E27FC236}">
                    <a16:creationId xmlns:a16="http://schemas.microsoft.com/office/drawing/2014/main" id="{9AE9AB74-E0A2-4B9F-E4C0-0372B9A8A608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658;p97">
                <a:extLst>
                  <a:ext uri="{FF2B5EF4-FFF2-40B4-BE49-F238E27FC236}">
                    <a16:creationId xmlns:a16="http://schemas.microsoft.com/office/drawing/2014/main" id="{91C418AB-5272-A916-B8C4-3E677B68B95F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659;p97">
                <a:extLst>
                  <a:ext uri="{FF2B5EF4-FFF2-40B4-BE49-F238E27FC236}">
                    <a16:creationId xmlns:a16="http://schemas.microsoft.com/office/drawing/2014/main" id="{39EEB964-A140-1728-8833-59E95212822A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660;p97">
                <a:extLst>
                  <a:ext uri="{FF2B5EF4-FFF2-40B4-BE49-F238E27FC236}">
                    <a16:creationId xmlns:a16="http://schemas.microsoft.com/office/drawing/2014/main" id="{30EF5048-43AA-8226-1316-6BE2ACF3B388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661;p97">
                <a:extLst>
                  <a:ext uri="{FF2B5EF4-FFF2-40B4-BE49-F238E27FC236}">
                    <a16:creationId xmlns:a16="http://schemas.microsoft.com/office/drawing/2014/main" id="{AEF1C18F-1789-1B84-830E-EC3A3092DA31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9662;p97">
              <a:extLst>
                <a:ext uri="{FF2B5EF4-FFF2-40B4-BE49-F238E27FC236}">
                  <a16:creationId xmlns:a16="http://schemas.microsoft.com/office/drawing/2014/main" id="{7E94A018-0639-9E05-540E-814806B23976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  <a:grpFill/>
          </p:grpSpPr>
          <p:sp>
            <p:nvSpPr>
              <p:cNvPr id="47" name="Google Shape;9663;p97">
                <a:extLst>
                  <a:ext uri="{FF2B5EF4-FFF2-40B4-BE49-F238E27FC236}">
                    <a16:creationId xmlns:a16="http://schemas.microsoft.com/office/drawing/2014/main" id="{A4A1690A-707C-BD01-86D4-7EAB29136995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664;p97">
                <a:extLst>
                  <a:ext uri="{FF2B5EF4-FFF2-40B4-BE49-F238E27FC236}">
                    <a16:creationId xmlns:a16="http://schemas.microsoft.com/office/drawing/2014/main" id="{4E794B70-3051-917D-08FB-260F194E7792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665;p97">
                <a:extLst>
                  <a:ext uri="{FF2B5EF4-FFF2-40B4-BE49-F238E27FC236}">
                    <a16:creationId xmlns:a16="http://schemas.microsoft.com/office/drawing/2014/main" id="{E7738F72-FD99-FEBE-3E62-5355342C91D8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666;p97">
                <a:extLst>
                  <a:ext uri="{FF2B5EF4-FFF2-40B4-BE49-F238E27FC236}">
                    <a16:creationId xmlns:a16="http://schemas.microsoft.com/office/drawing/2014/main" id="{DBE8C8D2-D4D4-0596-2489-FFEABF58C9F3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667;p97">
                <a:extLst>
                  <a:ext uri="{FF2B5EF4-FFF2-40B4-BE49-F238E27FC236}">
                    <a16:creationId xmlns:a16="http://schemas.microsoft.com/office/drawing/2014/main" id="{FF7965B6-B994-FA82-B7FB-8D8C0D073225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668;p97">
                <a:extLst>
                  <a:ext uri="{FF2B5EF4-FFF2-40B4-BE49-F238E27FC236}">
                    <a16:creationId xmlns:a16="http://schemas.microsoft.com/office/drawing/2014/main" id="{71E29002-C78C-99E6-2E35-B15E1E558832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669;p97">
                <a:extLst>
                  <a:ext uri="{FF2B5EF4-FFF2-40B4-BE49-F238E27FC236}">
                    <a16:creationId xmlns:a16="http://schemas.microsoft.com/office/drawing/2014/main" id="{F5D342EC-7099-9213-BB2E-75C553BD8553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670;p97">
                <a:extLst>
                  <a:ext uri="{FF2B5EF4-FFF2-40B4-BE49-F238E27FC236}">
                    <a16:creationId xmlns:a16="http://schemas.microsoft.com/office/drawing/2014/main" id="{1F93A9DE-0A04-78CD-2A32-8BA6CF180D76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671;p97">
                <a:extLst>
                  <a:ext uri="{FF2B5EF4-FFF2-40B4-BE49-F238E27FC236}">
                    <a16:creationId xmlns:a16="http://schemas.microsoft.com/office/drawing/2014/main" id="{22F66BB8-6C76-CDC0-C161-B079AF07B6CE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672;p97">
                <a:extLst>
                  <a:ext uri="{FF2B5EF4-FFF2-40B4-BE49-F238E27FC236}">
                    <a16:creationId xmlns:a16="http://schemas.microsoft.com/office/drawing/2014/main" id="{F9A276DB-607E-D2EC-30F3-9C4632597FCF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673;p97">
              <a:extLst>
                <a:ext uri="{FF2B5EF4-FFF2-40B4-BE49-F238E27FC236}">
                  <a16:creationId xmlns:a16="http://schemas.microsoft.com/office/drawing/2014/main" id="{6899D956-9F38-8D08-D68B-78FB30748B51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  <a:grpFill/>
          </p:grpSpPr>
          <p:sp>
            <p:nvSpPr>
              <p:cNvPr id="37" name="Google Shape;9674;p97">
                <a:extLst>
                  <a:ext uri="{FF2B5EF4-FFF2-40B4-BE49-F238E27FC236}">
                    <a16:creationId xmlns:a16="http://schemas.microsoft.com/office/drawing/2014/main" id="{6981C239-8E69-1351-E813-FF458EEB7622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675;p97">
                <a:extLst>
                  <a:ext uri="{FF2B5EF4-FFF2-40B4-BE49-F238E27FC236}">
                    <a16:creationId xmlns:a16="http://schemas.microsoft.com/office/drawing/2014/main" id="{56BFCEF8-7A03-4593-4789-CA4F19D4B0E0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76;p97">
                <a:extLst>
                  <a:ext uri="{FF2B5EF4-FFF2-40B4-BE49-F238E27FC236}">
                    <a16:creationId xmlns:a16="http://schemas.microsoft.com/office/drawing/2014/main" id="{0D80FE0B-CEB4-15A3-D402-17B07901DA2D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677;p97">
                <a:extLst>
                  <a:ext uri="{FF2B5EF4-FFF2-40B4-BE49-F238E27FC236}">
                    <a16:creationId xmlns:a16="http://schemas.microsoft.com/office/drawing/2014/main" id="{B6C18B46-7A5A-634E-1E25-6B7E5F44FC0C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678;p97">
                <a:extLst>
                  <a:ext uri="{FF2B5EF4-FFF2-40B4-BE49-F238E27FC236}">
                    <a16:creationId xmlns:a16="http://schemas.microsoft.com/office/drawing/2014/main" id="{AE9E50A7-E0C2-2A6C-104F-C323B3796C13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679;p97">
                <a:extLst>
                  <a:ext uri="{FF2B5EF4-FFF2-40B4-BE49-F238E27FC236}">
                    <a16:creationId xmlns:a16="http://schemas.microsoft.com/office/drawing/2014/main" id="{E5E9E329-63DC-AA19-84F9-C652138C252D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680;p97">
                <a:extLst>
                  <a:ext uri="{FF2B5EF4-FFF2-40B4-BE49-F238E27FC236}">
                    <a16:creationId xmlns:a16="http://schemas.microsoft.com/office/drawing/2014/main" id="{DD65614C-1FA8-1CD4-FB61-78287DB6B110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681;p97">
                <a:extLst>
                  <a:ext uri="{FF2B5EF4-FFF2-40B4-BE49-F238E27FC236}">
                    <a16:creationId xmlns:a16="http://schemas.microsoft.com/office/drawing/2014/main" id="{D5603DB8-D2CA-58F2-80B3-8FF0B6BA9C37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82;p97">
                <a:extLst>
                  <a:ext uri="{FF2B5EF4-FFF2-40B4-BE49-F238E27FC236}">
                    <a16:creationId xmlns:a16="http://schemas.microsoft.com/office/drawing/2014/main" id="{3C226E8C-89D4-3530-A14F-88D6A77BC2BB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683;p97">
                <a:extLst>
                  <a:ext uri="{FF2B5EF4-FFF2-40B4-BE49-F238E27FC236}">
                    <a16:creationId xmlns:a16="http://schemas.microsoft.com/office/drawing/2014/main" id="{CD5EE8FB-8852-A3D0-4705-24BAFE36FCBF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684;p97">
              <a:extLst>
                <a:ext uri="{FF2B5EF4-FFF2-40B4-BE49-F238E27FC236}">
                  <a16:creationId xmlns:a16="http://schemas.microsoft.com/office/drawing/2014/main" id="{71AC43EC-55C8-BE2C-9F89-6C99AE2E96CB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  <a:grpFill/>
          </p:grpSpPr>
          <p:sp>
            <p:nvSpPr>
              <p:cNvPr id="27" name="Google Shape;9685;p97">
                <a:extLst>
                  <a:ext uri="{FF2B5EF4-FFF2-40B4-BE49-F238E27FC236}">
                    <a16:creationId xmlns:a16="http://schemas.microsoft.com/office/drawing/2014/main" id="{0A461D1D-B113-B7A8-1A25-9085D3223150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686;p97">
                <a:extLst>
                  <a:ext uri="{FF2B5EF4-FFF2-40B4-BE49-F238E27FC236}">
                    <a16:creationId xmlns:a16="http://schemas.microsoft.com/office/drawing/2014/main" id="{9D2FB460-C125-A6F7-B0CE-CE138BC3CA3E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687;p97">
                <a:extLst>
                  <a:ext uri="{FF2B5EF4-FFF2-40B4-BE49-F238E27FC236}">
                    <a16:creationId xmlns:a16="http://schemas.microsoft.com/office/drawing/2014/main" id="{87F54CAE-0287-2D47-8058-50F7107B1CA0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688;p97">
                <a:extLst>
                  <a:ext uri="{FF2B5EF4-FFF2-40B4-BE49-F238E27FC236}">
                    <a16:creationId xmlns:a16="http://schemas.microsoft.com/office/drawing/2014/main" id="{A0FEA0BC-D30D-452B-D5A1-6DF4BFF06495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89;p97">
                <a:extLst>
                  <a:ext uri="{FF2B5EF4-FFF2-40B4-BE49-F238E27FC236}">
                    <a16:creationId xmlns:a16="http://schemas.microsoft.com/office/drawing/2014/main" id="{A4FB45B2-7F68-E759-C7BA-AD985B58C1C1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690;p97">
                <a:extLst>
                  <a:ext uri="{FF2B5EF4-FFF2-40B4-BE49-F238E27FC236}">
                    <a16:creationId xmlns:a16="http://schemas.microsoft.com/office/drawing/2014/main" id="{69772D15-C581-C6D5-D808-EAA71A2A9CE3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691;p97">
                <a:extLst>
                  <a:ext uri="{FF2B5EF4-FFF2-40B4-BE49-F238E27FC236}">
                    <a16:creationId xmlns:a16="http://schemas.microsoft.com/office/drawing/2014/main" id="{A2EB4463-ADF1-5EE3-DDFE-178AB97786CA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692;p97">
                <a:extLst>
                  <a:ext uri="{FF2B5EF4-FFF2-40B4-BE49-F238E27FC236}">
                    <a16:creationId xmlns:a16="http://schemas.microsoft.com/office/drawing/2014/main" id="{1A7618BD-6721-5C45-4FB5-22827181A81E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693;p97">
                <a:extLst>
                  <a:ext uri="{FF2B5EF4-FFF2-40B4-BE49-F238E27FC236}">
                    <a16:creationId xmlns:a16="http://schemas.microsoft.com/office/drawing/2014/main" id="{BDEFFCAA-23A4-DCE4-B8F6-258F447DF0A3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694;p97">
                <a:extLst>
                  <a:ext uri="{FF2B5EF4-FFF2-40B4-BE49-F238E27FC236}">
                    <a16:creationId xmlns:a16="http://schemas.microsoft.com/office/drawing/2014/main" id="{D17D5370-FABB-8529-502D-39BA1D8CE968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695;p97">
              <a:extLst>
                <a:ext uri="{FF2B5EF4-FFF2-40B4-BE49-F238E27FC236}">
                  <a16:creationId xmlns:a16="http://schemas.microsoft.com/office/drawing/2014/main" id="{2BC63B15-C068-35A6-3957-8196DFD28A18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  <a:grpFill/>
          </p:grpSpPr>
          <p:sp>
            <p:nvSpPr>
              <p:cNvPr id="17" name="Google Shape;9696;p97">
                <a:extLst>
                  <a:ext uri="{FF2B5EF4-FFF2-40B4-BE49-F238E27FC236}">
                    <a16:creationId xmlns:a16="http://schemas.microsoft.com/office/drawing/2014/main" id="{BB18F2E9-6C87-20E2-5D7E-C71A9A2714DC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697;p97">
                <a:extLst>
                  <a:ext uri="{FF2B5EF4-FFF2-40B4-BE49-F238E27FC236}">
                    <a16:creationId xmlns:a16="http://schemas.microsoft.com/office/drawing/2014/main" id="{7ED2BFBA-4B4B-DADD-BEF1-0ABC17BCAB3F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98;p97">
                <a:extLst>
                  <a:ext uri="{FF2B5EF4-FFF2-40B4-BE49-F238E27FC236}">
                    <a16:creationId xmlns:a16="http://schemas.microsoft.com/office/drawing/2014/main" id="{A228F090-D68D-1D02-A241-CD49E5D5311C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699;p97">
                <a:extLst>
                  <a:ext uri="{FF2B5EF4-FFF2-40B4-BE49-F238E27FC236}">
                    <a16:creationId xmlns:a16="http://schemas.microsoft.com/office/drawing/2014/main" id="{2118E559-3A03-9D33-F1C4-A35B003346D7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700;p97">
                <a:extLst>
                  <a:ext uri="{FF2B5EF4-FFF2-40B4-BE49-F238E27FC236}">
                    <a16:creationId xmlns:a16="http://schemas.microsoft.com/office/drawing/2014/main" id="{BF655E88-21F7-6071-72A2-CBFC54049081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701;p97">
                <a:extLst>
                  <a:ext uri="{FF2B5EF4-FFF2-40B4-BE49-F238E27FC236}">
                    <a16:creationId xmlns:a16="http://schemas.microsoft.com/office/drawing/2014/main" id="{22307B85-E013-3F0D-7050-635BDDC253C7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702;p97">
                <a:extLst>
                  <a:ext uri="{FF2B5EF4-FFF2-40B4-BE49-F238E27FC236}">
                    <a16:creationId xmlns:a16="http://schemas.microsoft.com/office/drawing/2014/main" id="{55B8366B-F756-FA89-0C85-CDB3FB73B2B7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703;p97">
                <a:extLst>
                  <a:ext uri="{FF2B5EF4-FFF2-40B4-BE49-F238E27FC236}">
                    <a16:creationId xmlns:a16="http://schemas.microsoft.com/office/drawing/2014/main" id="{6D5A375C-18EC-4F7D-C47E-5363603C94F3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704;p97">
                <a:extLst>
                  <a:ext uri="{FF2B5EF4-FFF2-40B4-BE49-F238E27FC236}">
                    <a16:creationId xmlns:a16="http://schemas.microsoft.com/office/drawing/2014/main" id="{948E6FEE-0E23-CEDD-DF30-1432FC65906B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705;p97">
                <a:extLst>
                  <a:ext uri="{FF2B5EF4-FFF2-40B4-BE49-F238E27FC236}">
                    <a16:creationId xmlns:a16="http://schemas.microsoft.com/office/drawing/2014/main" id="{C8F7C33B-79A8-EC89-D9F1-21EAD338BB0A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574;p61">
            <a:extLst>
              <a:ext uri="{FF2B5EF4-FFF2-40B4-BE49-F238E27FC236}">
                <a16:creationId xmlns:a16="http://schemas.microsoft.com/office/drawing/2014/main" id="{C39CAF52-3EB8-2C93-18D1-ACC83D7199DC}"/>
              </a:ext>
            </a:extLst>
          </p:cNvPr>
          <p:cNvSpPr/>
          <p:nvPr/>
        </p:nvSpPr>
        <p:spPr>
          <a:xfrm flipH="1">
            <a:off x="7706713" y="65462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574;p61">
            <a:extLst>
              <a:ext uri="{FF2B5EF4-FFF2-40B4-BE49-F238E27FC236}">
                <a16:creationId xmlns:a16="http://schemas.microsoft.com/office/drawing/2014/main" id="{F508BDB5-307C-48E5-7192-09153CAE5BB5}"/>
              </a:ext>
            </a:extLst>
          </p:cNvPr>
          <p:cNvSpPr/>
          <p:nvPr/>
        </p:nvSpPr>
        <p:spPr>
          <a:xfrm flipH="1">
            <a:off x="2099525" y="45953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574;p61">
            <a:extLst>
              <a:ext uri="{FF2B5EF4-FFF2-40B4-BE49-F238E27FC236}">
                <a16:creationId xmlns:a16="http://schemas.microsoft.com/office/drawing/2014/main" id="{87A4F3CD-E1BB-515A-E800-BEC403777099}"/>
              </a:ext>
            </a:extLst>
          </p:cNvPr>
          <p:cNvSpPr/>
          <p:nvPr/>
        </p:nvSpPr>
        <p:spPr>
          <a:xfrm flipH="1">
            <a:off x="3177592" y="1546596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574;p61">
            <a:extLst>
              <a:ext uri="{FF2B5EF4-FFF2-40B4-BE49-F238E27FC236}">
                <a16:creationId xmlns:a16="http://schemas.microsoft.com/office/drawing/2014/main" id="{65E2994E-33A9-7B81-2287-ADFA0D3F85E3}"/>
              </a:ext>
            </a:extLst>
          </p:cNvPr>
          <p:cNvSpPr/>
          <p:nvPr/>
        </p:nvSpPr>
        <p:spPr>
          <a:xfrm flipH="1">
            <a:off x="8219232" y="40222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574;p61">
            <a:extLst>
              <a:ext uri="{FF2B5EF4-FFF2-40B4-BE49-F238E27FC236}">
                <a16:creationId xmlns:a16="http://schemas.microsoft.com/office/drawing/2014/main" id="{89935BC9-55EF-0677-DE02-1480F9E10261}"/>
              </a:ext>
            </a:extLst>
          </p:cNvPr>
          <p:cNvSpPr/>
          <p:nvPr/>
        </p:nvSpPr>
        <p:spPr>
          <a:xfrm flipH="1">
            <a:off x="4184549" y="420295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574;p61">
            <a:extLst>
              <a:ext uri="{FF2B5EF4-FFF2-40B4-BE49-F238E27FC236}">
                <a16:creationId xmlns:a16="http://schemas.microsoft.com/office/drawing/2014/main" id="{002809FE-D3E5-D945-99BA-93DE522EAF34}"/>
              </a:ext>
            </a:extLst>
          </p:cNvPr>
          <p:cNvSpPr/>
          <p:nvPr/>
        </p:nvSpPr>
        <p:spPr>
          <a:xfrm flipH="1">
            <a:off x="466475" y="37590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74;p61">
            <a:extLst>
              <a:ext uri="{FF2B5EF4-FFF2-40B4-BE49-F238E27FC236}">
                <a16:creationId xmlns:a16="http://schemas.microsoft.com/office/drawing/2014/main" id="{CB17A637-F87D-C333-CD5C-C654118F1286}"/>
              </a:ext>
            </a:extLst>
          </p:cNvPr>
          <p:cNvSpPr/>
          <p:nvPr/>
        </p:nvSpPr>
        <p:spPr>
          <a:xfrm flipH="1">
            <a:off x="4909716" y="51631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574;p61">
            <a:extLst>
              <a:ext uri="{FF2B5EF4-FFF2-40B4-BE49-F238E27FC236}">
                <a16:creationId xmlns:a16="http://schemas.microsoft.com/office/drawing/2014/main" id="{ACB4D51C-82E5-F0E6-2E12-DC4CFCECFE61}"/>
              </a:ext>
            </a:extLst>
          </p:cNvPr>
          <p:cNvSpPr/>
          <p:nvPr/>
        </p:nvSpPr>
        <p:spPr>
          <a:xfrm flipH="1">
            <a:off x="1822034" y="122169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579;p61">
            <a:extLst>
              <a:ext uri="{FF2B5EF4-FFF2-40B4-BE49-F238E27FC236}">
                <a16:creationId xmlns:a16="http://schemas.microsoft.com/office/drawing/2014/main" id="{1F58757E-40A1-67BC-C6C2-DC5E5BD08837}"/>
              </a:ext>
            </a:extLst>
          </p:cNvPr>
          <p:cNvSpPr/>
          <p:nvPr/>
        </p:nvSpPr>
        <p:spPr>
          <a:xfrm rot="14053952">
            <a:off x="3943689" y="766797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579;p61">
            <a:extLst>
              <a:ext uri="{FF2B5EF4-FFF2-40B4-BE49-F238E27FC236}">
                <a16:creationId xmlns:a16="http://schemas.microsoft.com/office/drawing/2014/main" id="{9BA3BBA2-99FA-5ED6-119B-DA4A02012046}"/>
              </a:ext>
            </a:extLst>
          </p:cNvPr>
          <p:cNvSpPr/>
          <p:nvPr/>
        </p:nvSpPr>
        <p:spPr>
          <a:xfrm rot="14053952">
            <a:off x="1289180" y="398350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579;p61">
            <a:extLst>
              <a:ext uri="{FF2B5EF4-FFF2-40B4-BE49-F238E27FC236}">
                <a16:creationId xmlns:a16="http://schemas.microsoft.com/office/drawing/2014/main" id="{703BE128-E8A7-0B11-233F-B3858432EF32}"/>
              </a:ext>
            </a:extLst>
          </p:cNvPr>
          <p:cNvSpPr/>
          <p:nvPr/>
        </p:nvSpPr>
        <p:spPr>
          <a:xfrm rot="14053952">
            <a:off x="3048233" y="431716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579;p61">
            <a:extLst>
              <a:ext uri="{FF2B5EF4-FFF2-40B4-BE49-F238E27FC236}">
                <a16:creationId xmlns:a16="http://schemas.microsoft.com/office/drawing/2014/main" id="{9C733A7D-6E6F-9232-1699-5BA6629CE16C}"/>
              </a:ext>
            </a:extLst>
          </p:cNvPr>
          <p:cNvSpPr/>
          <p:nvPr/>
        </p:nvSpPr>
        <p:spPr>
          <a:xfrm rot="14053952">
            <a:off x="5891840" y="384593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579;p61">
            <a:extLst>
              <a:ext uri="{FF2B5EF4-FFF2-40B4-BE49-F238E27FC236}">
                <a16:creationId xmlns:a16="http://schemas.microsoft.com/office/drawing/2014/main" id="{1CE72A6A-B976-A7D5-9063-DFC5839B060B}"/>
              </a:ext>
            </a:extLst>
          </p:cNvPr>
          <p:cNvSpPr/>
          <p:nvPr/>
        </p:nvSpPr>
        <p:spPr>
          <a:xfrm rot="14053952">
            <a:off x="6722264" y="117350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096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B99046-5E8E-0A62-BACA-A2467A1D4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485DA5A-4AEA-37B6-E695-243DA777F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784" y="2942075"/>
            <a:ext cx="2384432" cy="950700"/>
          </a:xfrm>
        </p:spPr>
        <p:txBody>
          <a:bodyPr/>
          <a:lstStyle/>
          <a:p>
            <a:r>
              <a:rPr lang="en-US" dirty="0"/>
              <a:t>Focused entirely on </a:t>
            </a:r>
          </a:p>
          <a:p>
            <a:r>
              <a:rPr lang="en-US" dirty="0"/>
              <a:t>capturing objectives</a:t>
            </a:r>
          </a:p>
          <a:p>
            <a:r>
              <a:rPr lang="en-US" dirty="0"/>
              <a:t>and playing game to</a:t>
            </a:r>
          </a:p>
          <a:p>
            <a:r>
              <a:rPr lang="en-US" dirty="0"/>
              <a:t>completion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EFC154-AEAC-CEAE-94FF-2DCF85759F2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Mutual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965F24B-DB60-6402-3F4A-004DB2D8A93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379759" y="2872992"/>
            <a:ext cx="2384432" cy="950700"/>
          </a:xfrm>
        </p:spPr>
        <p:txBody>
          <a:bodyPr/>
          <a:lstStyle/>
          <a:p>
            <a:r>
              <a:rPr lang="en-US" dirty="0"/>
              <a:t>Applies to see-</a:t>
            </a:r>
          </a:p>
          <a:p>
            <a:r>
              <a:rPr lang="en-US" dirty="0"/>
              <a:t>saw/tug-of-war game </a:t>
            </a:r>
          </a:p>
          <a:p>
            <a:r>
              <a:rPr lang="en-US" dirty="0"/>
              <a:t>modes for purposes of </a:t>
            </a:r>
          </a:p>
          <a:p>
            <a:r>
              <a:rPr lang="en-US" dirty="0"/>
              <a:t>project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EFC9B1-E0A6-0344-861E-8DC6FE46919C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168350" y="2375625"/>
            <a:ext cx="1947300" cy="554100"/>
          </a:xfrm>
        </p:spPr>
        <p:txBody>
          <a:bodyPr/>
          <a:lstStyle/>
          <a:p>
            <a:r>
              <a:rPr lang="en-US" dirty="0"/>
              <a:t>Defense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D3C6195-C95D-1073-CE10-44B1297B4E0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949734" y="3035382"/>
            <a:ext cx="2384431" cy="950700"/>
          </a:xfrm>
        </p:spPr>
        <p:txBody>
          <a:bodyPr/>
          <a:lstStyle/>
          <a:p>
            <a:r>
              <a:rPr lang="en-US" dirty="0"/>
              <a:t>Focused on defending</a:t>
            </a:r>
          </a:p>
          <a:p>
            <a:r>
              <a:rPr lang="en-US" dirty="0"/>
              <a:t>objectives and</a:t>
            </a:r>
          </a:p>
          <a:p>
            <a:r>
              <a:rPr lang="en-US" dirty="0"/>
              <a:t>obstructing </a:t>
            </a:r>
          </a:p>
          <a:p>
            <a:r>
              <a:rPr lang="en-US" dirty="0"/>
              <a:t>progress until time</a:t>
            </a:r>
          </a:p>
          <a:p>
            <a:r>
              <a:rPr lang="en-US" dirty="0"/>
              <a:t>runs out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73CB144-8FA2-3E2F-585D-205D84943C1C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The 3 Fronts</a:t>
            </a:r>
          </a:p>
        </p:txBody>
      </p:sp>
      <p:sp>
        <p:nvSpPr>
          <p:cNvPr id="11" name="Google Shape;1391;p57">
            <a:extLst>
              <a:ext uri="{FF2B5EF4-FFF2-40B4-BE49-F238E27FC236}">
                <a16:creationId xmlns:a16="http://schemas.microsoft.com/office/drawing/2014/main" id="{149CA5E7-A5A0-7117-DDF8-D256E9270DCE}"/>
              </a:ext>
            </a:extLst>
          </p:cNvPr>
          <p:cNvSpPr/>
          <p:nvPr/>
        </p:nvSpPr>
        <p:spPr>
          <a:xfrm>
            <a:off x="1713595" y="1551039"/>
            <a:ext cx="404453" cy="3803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391;p57">
            <a:extLst>
              <a:ext uri="{FF2B5EF4-FFF2-40B4-BE49-F238E27FC236}">
                <a16:creationId xmlns:a16="http://schemas.microsoft.com/office/drawing/2014/main" id="{58FBE1ED-6B53-E7E7-F41C-F24A1692EDBC}"/>
              </a:ext>
            </a:extLst>
          </p:cNvPr>
          <p:cNvSpPr/>
          <p:nvPr/>
        </p:nvSpPr>
        <p:spPr>
          <a:xfrm>
            <a:off x="2864498" y="3986082"/>
            <a:ext cx="329718" cy="285517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91;p57">
            <a:extLst>
              <a:ext uri="{FF2B5EF4-FFF2-40B4-BE49-F238E27FC236}">
                <a16:creationId xmlns:a16="http://schemas.microsoft.com/office/drawing/2014/main" id="{75956254-E1CE-0D15-3DE7-13C7984B0CBA}"/>
              </a:ext>
            </a:extLst>
          </p:cNvPr>
          <p:cNvSpPr/>
          <p:nvPr/>
        </p:nvSpPr>
        <p:spPr>
          <a:xfrm>
            <a:off x="3967000" y="159013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391;p57">
            <a:extLst>
              <a:ext uri="{FF2B5EF4-FFF2-40B4-BE49-F238E27FC236}">
                <a16:creationId xmlns:a16="http://schemas.microsoft.com/office/drawing/2014/main" id="{FCB0BA14-CC00-5225-89F2-7A0B269E994E}"/>
              </a:ext>
            </a:extLst>
          </p:cNvPr>
          <p:cNvSpPr/>
          <p:nvPr/>
        </p:nvSpPr>
        <p:spPr>
          <a:xfrm>
            <a:off x="6584424" y="4342854"/>
            <a:ext cx="189600" cy="189599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391;p57">
            <a:extLst>
              <a:ext uri="{FF2B5EF4-FFF2-40B4-BE49-F238E27FC236}">
                <a16:creationId xmlns:a16="http://schemas.microsoft.com/office/drawing/2014/main" id="{DE175FC8-C8A8-3021-C0C9-CAF355812B44}"/>
              </a:ext>
            </a:extLst>
          </p:cNvPr>
          <p:cNvSpPr/>
          <p:nvPr/>
        </p:nvSpPr>
        <p:spPr>
          <a:xfrm>
            <a:off x="8070487" y="1811758"/>
            <a:ext cx="247200" cy="264611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391;p57">
            <a:extLst>
              <a:ext uri="{FF2B5EF4-FFF2-40B4-BE49-F238E27FC236}">
                <a16:creationId xmlns:a16="http://schemas.microsoft.com/office/drawing/2014/main" id="{E597CB9C-801B-74BC-7E98-0F7B67E5192A}"/>
              </a:ext>
            </a:extLst>
          </p:cNvPr>
          <p:cNvSpPr/>
          <p:nvPr/>
        </p:nvSpPr>
        <p:spPr>
          <a:xfrm>
            <a:off x="5854934" y="1779734"/>
            <a:ext cx="313416" cy="296881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391;p57">
            <a:extLst>
              <a:ext uri="{FF2B5EF4-FFF2-40B4-BE49-F238E27FC236}">
                <a16:creationId xmlns:a16="http://schemas.microsoft.com/office/drawing/2014/main" id="{8E9E21DF-A3DB-5620-632B-2E7C8815E8CA}"/>
              </a:ext>
            </a:extLst>
          </p:cNvPr>
          <p:cNvSpPr/>
          <p:nvPr/>
        </p:nvSpPr>
        <p:spPr>
          <a:xfrm>
            <a:off x="4489514" y="4371742"/>
            <a:ext cx="436800" cy="43645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391;p57">
            <a:extLst>
              <a:ext uri="{FF2B5EF4-FFF2-40B4-BE49-F238E27FC236}">
                <a16:creationId xmlns:a16="http://schemas.microsoft.com/office/drawing/2014/main" id="{9EA3EDE6-4E7C-5ED0-8C08-70C92DE32AE9}"/>
              </a:ext>
            </a:extLst>
          </p:cNvPr>
          <p:cNvSpPr/>
          <p:nvPr/>
        </p:nvSpPr>
        <p:spPr>
          <a:xfrm>
            <a:off x="8334165" y="4285338"/>
            <a:ext cx="313341" cy="304629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91;p57">
            <a:extLst>
              <a:ext uri="{FF2B5EF4-FFF2-40B4-BE49-F238E27FC236}">
                <a16:creationId xmlns:a16="http://schemas.microsoft.com/office/drawing/2014/main" id="{3425072E-1250-5192-66B4-D577FA6EABE0}"/>
              </a:ext>
            </a:extLst>
          </p:cNvPr>
          <p:cNvSpPr/>
          <p:nvPr/>
        </p:nvSpPr>
        <p:spPr>
          <a:xfrm>
            <a:off x="651179" y="257175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413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verwatch 2">
            <a:extLst>
              <a:ext uri="{FF2B5EF4-FFF2-40B4-BE49-F238E27FC236}">
                <a16:creationId xmlns:a16="http://schemas.microsoft.com/office/drawing/2014/main" id="{BD2097F5-2A13-6965-A48F-D1EEA48EE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8" name="Google Shape;888;p53"/>
          <p:cNvSpPr txBox="1">
            <a:spLocks noGrp="1"/>
          </p:cNvSpPr>
          <p:nvPr>
            <p:ph type="title"/>
          </p:nvPr>
        </p:nvSpPr>
        <p:spPr>
          <a:xfrm>
            <a:off x="720800" y="246030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 to Overwatch</a:t>
            </a:r>
            <a:endParaRPr dirty="0"/>
          </a:p>
        </p:txBody>
      </p:sp>
      <p:sp>
        <p:nvSpPr>
          <p:cNvPr id="890" name="Google Shape;890;p53"/>
          <p:cNvSpPr txBox="1">
            <a:spLocks noGrp="1"/>
          </p:cNvSpPr>
          <p:nvPr>
            <p:ph type="title" idx="2"/>
          </p:nvPr>
        </p:nvSpPr>
        <p:spPr>
          <a:xfrm>
            <a:off x="720800" y="104107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186" name="Google Shape;1186;p53"/>
          <p:cNvCxnSpPr/>
          <p:nvPr/>
        </p:nvCxnSpPr>
        <p:spPr>
          <a:xfrm rot="10800000">
            <a:off x="4025" y="3271062"/>
            <a:ext cx="4292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7" name="Google Shape;1187;p53"/>
          <p:cNvSpPr/>
          <p:nvPr/>
        </p:nvSpPr>
        <p:spPr>
          <a:xfrm rot="10800000" flipH="1">
            <a:off x="4463375" y="3335264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8" name="Google Shape;1188;p53"/>
          <p:cNvGrpSpPr/>
          <p:nvPr/>
        </p:nvGrpSpPr>
        <p:grpSpPr>
          <a:xfrm>
            <a:off x="803157" y="785625"/>
            <a:ext cx="7946368" cy="3960919"/>
            <a:chOff x="803157" y="785625"/>
            <a:chExt cx="7946368" cy="3960919"/>
          </a:xfrm>
        </p:grpSpPr>
        <p:grpSp>
          <p:nvGrpSpPr>
            <p:cNvPr id="1189" name="Google Shape;1189;p53"/>
            <p:cNvGrpSpPr/>
            <p:nvPr/>
          </p:nvGrpSpPr>
          <p:grpSpPr>
            <a:xfrm>
              <a:off x="803157" y="4098576"/>
              <a:ext cx="545147" cy="506901"/>
              <a:chOff x="4818730" y="3307263"/>
              <a:chExt cx="1827512" cy="1699300"/>
            </a:xfrm>
          </p:grpSpPr>
          <p:sp>
            <p:nvSpPr>
              <p:cNvPr id="1190" name="Google Shape;1190;p5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5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5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5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5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5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5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5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5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5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5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5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5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5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5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5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5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5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5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5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5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5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5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5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5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5" name="Google Shape;1215;p53"/>
            <p:cNvSpPr/>
            <p:nvPr/>
          </p:nvSpPr>
          <p:spPr>
            <a:xfrm>
              <a:off x="2505525" y="41654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3"/>
            <p:cNvSpPr/>
            <p:nvPr/>
          </p:nvSpPr>
          <p:spPr>
            <a:xfrm>
              <a:off x="2551425" y="7856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3"/>
            <p:cNvSpPr/>
            <p:nvPr/>
          </p:nvSpPr>
          <p:spPr>
            <a:xfrm>
              <a:off x="8189350" y="8514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53"/>
            <p:cNvGrpSpPr/>
            <p:nvPr/>
          </p:nvGrpSpPr>
          <p:grpSpPr>
            <a:xfrm rot="-7546048">
              <a:off x="4135822" y="4172331"/>
              <a:ext cx="161701" cy="641985"/>
              <a:chOff x="7004550" y="3676293"/>
              <a:chExt cx="161700" cy="641982"/>
            </a:xfrm>
          </p:grpSpPr>
          <p:sp>
            <p:nvSpPr>
              <p:cNvPr id="1219" name="Google Shape;1219;p53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53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53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53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3" name="Google Shape;1223;p53"/>
            <p:cNvSpPr/>
            <p:nvPr/>
          </p:nvSpPr>
          <p:spPr>
            <a:xfrm>
              <a:off x="4829900" y="17842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3"/>
            <p:cNvSpPr/>
            <p:nvPr/>
          </p:nvSpPr>
          <p:spPr>
            <a:xfrm>
              <a:off x="8559925" y="39089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5D8E-CBA4-AA42-127C-1086CDA0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5" y="759717"/>
            <a:ext cx="3380400" cy="2340900"/>
          </a:xfrm>
        </p:spPr>
        <p:txBody>
          <a:bodyPr>
            <a:normAutofit/>
          </a:bodyPr>
          <a:lstStyle/>
          <a:p>
            <a:r>
              <a:rPr lang="en-US" sz="2100" dirty="0"/>
              <a:t>Win Rates by Front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D5209-6EE8-C368-0949-EB87E0756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075" y="2403600"/>
            <a:ext cx="3266100" cy="1009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Had the most success on attack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Mutual games (including Flashpoint) went bad for 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statistics wouldn’t be helpful in analyzing competitive games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A800A45-4B4A-CCB2-FBF5-40A5E6EB01C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426028964"/>
              </p:ext>
            </p:extLst>
          </p:nvPr>
        </p:nvGraphicFramePr>
        <p:xfrm>
          <a:off x="4184549" y="1992626"/>
          <a:ext cx="4510088" cy="1158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522">
                  <a:extLst>
                    <a:ext uri="{9D8B030D-6E8A-4147-A177-3AD203B41FA5}">
                      <a16:colId xmlns:a16="http://schemas.microsoft.com/office/drawing/2014/main" val="976705430"/>
                    </a:ext>
                  </a:extLst>
                </a:gridCol>
                <a:gridCol w="1127522">
                  <a:extLst>
                    <a:ext uri="{9D8B030D-6E8A-4147-A177-3AD203B41FA5}">
                      <a16:colId xmlns:a16="http://schemas.microsoft.com/office/drawing/2014/main" val="1552836145"/>
                    </a:ext>
                  </a:extLst>
                </a:gridCol>
                <a:gridCol w="1127522">
                  <a:extLst>
                    <a:ext uri="{9D8B030D-6E8A-4147-A177-3AD203B41FA5}">
                      <a16:colId xmlns:a16="http://schemas.microsoft.com/office/drawing/2014/main" val="3176413944"/>
                    </a:ext>
                  </a:extLst>
                </a:gridCol>
                <a:gridCol w="1127522">
                  <a:extLst>
                    <a:ext uri="{9D8B030D-6E8A-4147-A177-3AD203B41FA5}">
                      <a16:colId xmlns:a16="http://schemas.microsoft.com/office/drawing/2014/main" val="2296553547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Front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Wins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Loss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Win %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643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Attack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57.14%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0269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Defense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33.33%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358785"/>
                  </a:ext>
                </a:extLst>
              </a:tr>
              <a:tr h="32385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Mutual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5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12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29.41%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971128"/>
                  </a:ext>
                </a:extLst>
              </a:tr>
            </a:tbl>
          </a:graphicData>
        </a:graphic>
      </p:graphicFrame>
      <p:grpSp>
        <p:nvGrpSpPr>
          <p:cNvPr id="3" name="Google Shape;9595;p97">
            <a:extLst>
              <a:ext uri="{FF2B5EF4-FFF2-40B4-BE49-F238E27FC236}">
                <a16:creationId xmlns:a16="http://schemas.microsoft.com/office/drawing/2014/main" id="{1DC34F88-5168-A826-8E88-C22D19C72709}"/>
              </a:ext>
            </a:extLst>
          </p:cNvPr>
          <p:cNvGrpSpPr/>
          <p:nvPr/>
        </p:nvGrpSpPr>
        <p:grpSpPr>
          <a:xfrm>
            <a:off x="445919" y="4129830"/>
            <a:ext cx="578498" cy="551759"/>
            <a:chOff x="729238" y="1179665"/>
            <a:chExt cx="1636117" cy="1526144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" name="Google Shape;9596;p97">
              <a:extLst>
                <a:ext uri="{FF2B5EF4-FFF2-40B4-BE49-F238E27FC236}">
                  <a16:creationId xmlns:a16="http://schemas.microsoft.com/office/drawing/2014/main" id="{4E3DE22E-C249-38C9-084A-45E738E7729C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  <a:grpFill/>
          </p:grpSpPr>
          <p:sp>
            <p:nvSpPr>
              <p:cNvPr id="107" name="Google Shape;9597;p97">
                <a:extLst>
                  <a:ext uri="{FF2B5EF4-FFF2-40B4-BE49-F238E27FC236}">
                    <a16:creationId xmlns:a16="http://schemas.microsoft.com/office/drawing/2014/main" id="{C4FF3891-0B78-4178-0AB8-C5C030E04CEA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598;p97">
                <a:extLst>
                  <a:ext uri="{FF2B5EF4-FFF2-40B4-BE49-F238E27FC236}">
                    <a16:creationId xmlns:a16="http://schemas.microsoft.com/office/drawing/2014/main" id="{D632EB19-CF93-7FA7-9180-06BA929899CD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599;p97">
                <a:extLst>
                  <a:ext uri="{FF2B5EF4-FFF2-40B4-BE49-F238E27FC236}">
                    <a16:creationId xmlns:a16="http://schemas.microsoft.com/office/drawing/2014/main" id="{128EC965-13CE-671C-A754-BA06DF286789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600;p97">
                <a:extLst>
                  <a:ext uri="{FF2B5EF4-FFF2-40B4-BE49-F238E27FC236}">
                    <a16:creationId xmlns:a16="http://schemas.microsoft.com/office/drawing/2014/main" id="{46F4ABA4-3F72-5465-7B38-B116D4B7C954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601;p97">
                <a:extLst>
                  <a:ext uri="{FF2B5EF4-FFF2-40B4-BE49-F238E27FC236}">
                    <a16:creationId xmlns:a16="http://schemas.microsoft.com/office/drawing/2014/main" id="{3AF86F45-DAB7-C148-781A-26D35C187550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602;p97">
                <a:extLst>
                  <a:ext uri="{FF2B5EF4-FFF2-40B4-BE49-F238E27FC236}">
                    <a16:creationId xmlns:a16="http://schemas.microsoft.com/office/drawing/2014/main" id="{6C67C9A5-62F0-97D9-B407-1695FE3D2103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603;p97">
                <a:extLst>
                  <a:ext uri="{FF2B5EF4-FFF2-40B4-BE49-F238E27FC236}">
                    <a16:creationId xmlns:a16="http://schemas.microsoft.com/office/drawing/2014/main" id="{44260EDE-A1C1-E8FA-33A9-EDA7E6F672E9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04;p97">
                <a:extLst>
                  <a:ext uri="{FF2B5EF4-FFF2-40B4-BE49-F238E27FC236}">
                    <a16:creationId xmlns:a16="http://schemas.microsoft.com/office/drawing/2014/main" id="{63773C16-B8F0-E385-96BF-10528145AAFF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05;p97">
                <a:extLst>
                  <a:ext uri="{FF2B5EF4-FFF2-40B4-BE49-F238E27FC236}">
                    <a16:creationId xmlns:a16="http://schemas.microsoft.com/office/drawing/2014/main" id="{B91AC3B4-FACC-6286-29D2-BDB619726550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06;p97">
                <a:extLst>
                  <a:ext uri="{FF2B5EF4-FFF2-40B4-BE49-F238E27FC236}">
                    <a16:creationId xmlns:a16="http://schemas.microsoft.com/office/drawing/2014/main" id="{8C9694D3-5671-A3C5-FA54-09197A480C02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607;p97">
              <a:extLst>
                <a:ext uri="{FF2B5EF4-FFF2-40B4-BE49-F238E27FC236}">
                  <a16:creationId xmlns:a16="http://schemas.microsoft.com/office/drawing/2014/main" id="{90BD2522-8E5D-0CB7-E8E8-FDA899502039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  <a:grpFill/>
          </p:grpSpPr>
          <p:sp>
            <p:nvSpPr>
              <p:cNvPr id="97" name="Google Shape;9608;p97">
                <a:extLst>
                  <a:ext uri="{FF2B5EF4-FFF2-40B4-BE49-F238E27FC236}">
                    <a16:creationId xmlns:a16="http://schemas.microsoft.com/office/drawing/2014/main" id="{BBD211ED-22C8-7D83-2D7F-B75A3DF980FE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09;p97">
                <a:extLst>
                  <a:ext uri="{FF2B5EF4-FFF2-40B4-BE49-F238E27FC236}">
                    <a16:creationId xmlns:a16="http://schemas.microsoft.com/office/drawing/2014/main" id="{BD4A40DE-1FAF-C43E-8351-92015783DDCE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10;p97">
                <a:extLst>
                  <a:ext uri="{FF2B5EF4-FFF2-40B4-BE49-F238E27FC236}">
                    <a16:creationId xmlns:a16="http://schemas.microsoft.com/office/drawing/2014/main" id="{8C46A008-6AD1-AF94-7428-30826C6F6396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11;p97">
                <a:extLst>
                  <a:ext uri="{FF2B5EF4-FFF2-40B4-BE49-F238E27FC236}">
                    <a16:creationId xmlns:a16="http://schemas.microsoft.com/office/drawing/2014/main" id="{0A94308E-41B6-FAFB-FF97-2C0D8B49D4DE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12;p97">
                <a:extLst>
                  <a:ext uri="{FF2B5EF4-FFF2-40B4-BE49-F238E27FC236}">
                    <a16:creationId xmlns:a16="http://schemas.microsoft.com/office/drawing/2014/main" id="{E8FFDEF0-6490-7B81-C468-7F07666FB7BD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13;p97">
                <a:extLst>
                  <a:ext uri="{FF2B5EF4-FFF2-40B4-BE49-F238E27FC236}">
                    <a16:creationId xmlns:a16="http://schemas.microsoft.com/office/drawing/2014/main" id="{79D2209F-24B0-D250-2561-73111C24CA4F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14;p97">
                <a:extLst>
                  <a:ext uri="{FF2B5EF4-FFF2-40B4-BE49-F238E27FC236}">
                    <a16:creationId xmlns:a16="http://schemas.microsoft.com/office/drawing/2014/main" id="{72F84B3D-01B2-329E-0CE5-A65372B8869F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15;p97">
                <a:extLst>
                  <a:ext uri="{FF2B5EF4-FFF2-40B4-BE49-F238E27FC236}">
                    <a16:creationId xmlns:a16="http://schemas.microsoft.com/office/drawing/2014/main" id="{76510F1D-AEE3-639D-00D3-61F8368992F9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16;p97">
                <a:extLst>
                  <a:ext uri="{FF2B5EF4-FFF2-40B4-BE49-F238E27FC236}">
                    <a16:creationId xmlns:a16="http://schemas.microsoft.com/office/drawing/2014/main" id="{0BB550CD-E52E-D297-D8B2-667EE5B247E9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17;p97">
                <a:extLst>
                  <a:ext uri="{FF2B5EF4-FFF2-40B4-BE49-F238E27FC236}">
                    <a16:creationId xmlns:a16="http://schemas.microsoft.com/office/drawing/2014/main" id="{59F97586-DCFB-6DDC-B752-1F8353B48DCC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618;p97">
              <a:extLst>
                <a:ext uri="{FF2B5EF4-FFF2-40B4-BE49-F238E27FC236}">
                  <a16:creationId xmlns:a16="http://schemas.microsoft.com/office/drawing/2014/main" id="{DBDDA878-9A0C-D975-C192-B33D8F09C602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  <a:grpFill/>
          </p:grpSpPr>
          <p:sp>
            <p:nvSpPr>
              <p:cNvPr id="87" name="Google Shape;9619;p97">
                <a:extLst>
                  <a:ext uri="{FF2B5EF4-FFF2-40B4-BE49-F238E27FC236}">
                    <a16:creationId xmlns:a16="http://schemas.microsoft.com/office/drawing/2014/main" id="{E2D1B953-AE92-4086-EBFD-EA3186EA04E2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620;p97">
                <a:extLst>
                  <a:ext uri="{FF2B5EF4-FFF2-40B4-BE49-F238E27FC236}">
                    <a16:creationId xmlns:a16="http://schemas.microsoft.com/office/drawing/2014/main" id="{56EE6016-A94D-BBD9-AE69-B1EA63A20582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621;p97">
                <a:extLst>
                  <a:ext uri="{FF2B5EF4-FFF2-40B4-BE49-F238E27FC236}">
                    <a16:creationId xmlns:a16="http://schemas.microsoft.com/office/drawing/2014/main" id="{00EDEF02-A2EA-7AFB-28A7-5938E6AFE76E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622;p97">
                <a:extLst>
                  <a:ext uri="{FF2B5EF4-FFF2-40B4-BE49-F238E27FC236}">
                    <a16:creationId xmlns:a16="http://schemas.microsoft.com/office/drawing/2014/main" id="{850B6084-042E-0C44-2CE3-E24CA9A6B64D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623;p97">
                <a:extLst>
                  <a:ext uri="{FF2B5EF4-FFF2-40B4-BE49-F238E27FC236}">
                    <a16:creationId xmlns:a16="http://schemas.microsoft.com/office/drawing/2014/main" id="{C107D32A-F7DD-AB1D-EB7E-E7B1B27F2971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624;p97">
                <a:extLst>
                  <a:ext uri="{FF2B5EF4-FFF2-40B4-BE49-F238E27FC236}">
                    <a16:creationId xmlns:a16="http://schemas.microsoft.com/office/drawing/2014/main" id="{623DA95F-82C0-8FDE-E479-C4FFD5B15FFF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25;p97">
                <a:extLst>
                  <a:ext uri="{FF2B5EF4-FFF2-40B4-BE49-F238E27FC236}">
                    <a16:creationId xmlns:a16="http://schemas.microsoft.com/office/drawing/2014/main" id="{628E1C71-D0A6-F437-0D6B-78DAEB360F85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26;p97">
                <a:extLst>
                  <a:ext uri="{FF2B5EF4-FFF2-40B4-BE49-F238E27FC236}">
                    <a16:creationId xmlns:a16="http://schemas.microsoft.com/office/drawing/2014/main" id="{2F93B616-4B93-F777-0F08-8D48E9772107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27;p97">
                <a:extLst>
                  <a:ext uri="{FF2B5EF4-FFF2-40B4-BE49-F238E27FC236}">
                    <a16:creationId xmlns:a16="http://schemas.microsoft.com/office/drawing/2014/main" id="{B3641DD0-6FC3-8635-5E80-7FCDA2D638F9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28;p97">
                <a:extLst>
                  <a:ext uri="{FF2B5EF4-FFF2-40B4-BE49-F238E27FC236}">
                    <a16:creationId xmlns:a16="http://schemas.microsoft.com/office/drawing/2014/main" id="{40D79385-DA88-4C74-5771-C5055FFC0541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629;p97">
              <a:extLst>
                <a:ext uri="{FF2B5EF4-FFF2-40B4-BE49-F238E27FC236}">
                  <a16:creationId xmlns:a16="http://schemas.microsoft.com/office/drawing/2014/main" id="{C260EAEB-38D5-F506-4267-CA2695C292B0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  <a:grpFill/>
          </p:grpSpPr>
          <p:sp>
            <p:nvSpPr>
              <p:cNvPr id="77" name="Google Shape;9630;p97">
                <a:extLst>
                  <a:ext uri="{FF2B5EF4-FFF2-40B4-BE49-F238E27FC236}">
                    <a16:creationId xmlns:a16="http://schemas.microsoft.com/office/drawing/2014/main" id="{65586F9A-BBCB-8433-4DC2-0B39E46C42E8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31;p97">
                <a:extLst>
                  <a:ext uri="{FF2B5EF4-FFF2-40B4-BE49-F238E27FC236}">
                    <a16:creationId xmlns:a16="http://schemas.microsoft.com/office/drawing/2014/main" id="{3B7F8B8B-229D-AFEF-9C49-EF77B91074D2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32;p97">
                <a:extLst>
                  <a:ext uri="{FF2B5EF4-FFF2-40B4-BE49-F238E27FC236}">
                    <a16:creationId xmlns:a16="http://schemas.microsoft.com/office/drawing/2014/main" id="{0C902661-197C-BD1B-7EB9-D9E5D6721376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33;p97">
                <a:extLst>
                  <a:ext uri="{FF2B5EF4-FFF2-40B4-BE49-F238E27FC236}">
                    <a16:creationId xmlns:a16="http://schemas.microsoft.com/office/drawing/2014/main" id="{1A17B175-28A0-B615-9F76-D127BC1B48BB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34;p97">
                <a:extLst>
                  <a:ext uri="{FF2B5EF4-FFF2-40B4-BE49-F238E27FC236}">
                    <a16:creationId xmlns:a16="http://schemas.microsoft.com/office/drawing/2014/main" id="{FDBC2690-6F3A-D866-FBBB-BDD6B780F7BF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635;p97">
                <a:extLst>
                  <a:ext uri="{FF2B5EF4-FFF2-40B4-BE49-F238E27FC236}">
                    <a16:creationId xmlns:a16="http://schemas.microsoft.com/office/drawing/2014/main" id="{FFFCB706-7CE7-C824-EE9C-0A5A42DB6053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36;p97">
                <a:extLst>
                  <a:ext uri="{FF2B5EF4-FFF2-40B4-BE49-F238E27FC236}">
                    <a16:creationId xmlns:a16="http://schemas.microsoft.com/office/drawing/2014/main" id="{6614C4F3-8C7A-F655-D4D6-F115F2E6CB96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637;p97">
                <a:extLst>
                  <a:ext uri="{FF2B5EF4-FFF2-40B4-BE49-F238E27FC236}">
                    <a16:creationId xmlns:a16="http://schemas.microsoft.com/office/drawing/2014/main" id="{83939521-1E70-1B71-9A9A-9D29B778C243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638;p97">
                <a:extLst>
                  <a:ext uri="{FF2B5EF4-FFF2-40B4-BE49-F238E27FC236}">
                    <a16:creationId xmlns:a16="http://schemas.microsoft.com/office/drawing/2014/main" id="{63BD6A58-4A1E-6786-93DE-91578E02DC77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639;p97">
                <a:extLst>
                  <a:ext uri="{FF2B5EF4-FFF2-40B4-BE49-F238E27FC236}">
                    <a16:creationId xmlns:a16="http://schemas.microsoft.com/office/drawing/2014/main" id="{D19F8159-D967-270B-6C2A-B0DAE2CA18B1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640;p97">
              <a:extLst>
                <a:ext uri="{FF2B5EF4-FFF2-40B4-BE49-F238E27FC236}">
                  <a16:creationId xmlns:a16="http://schemas.microsoft.com/office/drawing/2014/main" id="{73D07F50-503B-A937-14D7-B55F35C7A0BD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  <a:grpFill/>
          </p:grpSpPr>
          <p:sp>
            <p:nvSpPr>
              <p:cNvPr id="67" name="Google Shape;9641;p97">
                <a:extLst>
                  <a:ext uri="{FF2B5EF4-FFF2-40B4-BE49-F238E27FC236}">
                    <a16:creationId xmlns:a16="http://schemas.microsoft.com/office/drawing/2014/main" id="{88B53751-7AA5-6C44-8A8B-E1B18CE1F331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642;p97">
                <a:extLst>
                  <a:ext uri="{FF2B5EF4-FFF2-40B4-BE49-F238E27FC236}">
                    <a16:creationId xmlns:a16="http://schemas.microsoft.com/office/drawing/2014/main" id="{3E67E73A-ED60-2116-A5D0-BE9D59C85BB8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643;p97">
                <a:extLst>
                  <a:ext uri="{FF2B5EF4-FFF2-40B4-BE49-F238E27FC236}">
                    <a16:creationId xmlns:a16="http://schemas.microsoft.com/office/drawing/2014/main" id="{8F618F2F-4324-8F2B-D903-4D4051CC17BD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644;p97">
                <a:extLst>
                  <a:ext uri="{FF2B5EF4-FFF2-40B4-BE49-F238E27FC236}">
                    <a16:creationId xmlns:a16="http://schemas.microsoft.com/office/drawing/2014/main" id="{DA09B16A-BAF3-07D4-98A1-7BD47600DE09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645;p97">
                <a:extLst>
                  <a:ext uri="{FF2B5EF4-FFF2-40B4-BE49-F238E27FC236}">
                    <a16:creationId xmlns:a16="http://schemas.microsoft.com/office/drawing/2014/main" id="{0BC9A538-A677-A167-A0FB-6EFAC608F4F4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646;p97">
                <a:extLst>
                  <a:ext uri="{FF2B5EF4-FFF2-40B4-BE49-F238E27FC236}">
                    <a16:creationId xmlns:a16="http://schemas.microsoft.com/office/drawing/2014/main" id="{6252CBBB-2CB7-164C-4B95-27E6E34B850D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647;p97">
                <a:extLst>
                  <a:ext uri="{FF2B5EF4-FFF2-40B4-BE49-F238E27FC236}">
                    <a16:creationId xmlns:a16="http://schemas.microsoft.com/office/drawing/2014/main" id="{6FD5DF81-7E36-8452-C6FF-7C77B87F2F69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48;p97">
                <a:extLst>
                  <a:ext uri="{FF2B5EF4-FFF2-40B4-BE49-F238E27FC236}">
                    <a16:creationId xmlns:a16="http://schemas.microsoft.com/office/drawing/2014/main" id="{1CCB9075-C8F4-CF43-75ED-8E5C89C32B0A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49;p97">
                <a:extLst>
                  <a:ext uri="{FF2B5EF4-FFF2-40B4-BE49-F238E27FC236}">
                    <a16:creationId xmlns:a16="http://schemas.microsoft.com/office/drawing/2014/main" id="{1ECCE505-18AC-80F0-BBB9-4F77D484A8A6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50;p97">
                <a:extLst>
                  <a:ext uri="{FF2B5EF4-FFF2-40B4-BE49-F238E27FC236}">
                    <a16:creationId xmlns:a16="http://schemas.microsoft.com/office/drawing/2014/main" id="{E65B3E44-2480-B90A-6247-12EAB4FDDECF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651;p97">
              <a:extLst>
                <a:ext uri="{FF2B5EF4-FFF2-40B4-BE49-F238E27FC236}">
                  <a16:creationId xmlns:a16="http://schemas.microsoft.com/office/drawing/2014/main" id="{21CD37AE-7B6E-C1C1-BD5C-707D1629AB54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  <a:grpFill/>
          </p:grpSpPr>
          <p:sp>
            <p:nvSpPr>
              <p:cNvPr id="57" name="Google Shape;9652;p97">
                <a:extLst>
                  <a:ext uri="{FF2B5EF4-FFF2-40B4-BE49-F238E27FC236}">
                    <a16:creationId xmlns:a16="http://schemas.microsoft.com/office/drawing/2014/main" id="{6B6A95B8-E4BF-63D7-A2D0-B67E9635FCDE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653;p97">
                <a:extLst>
                  <a:ext uri="{FF2B5EF4-FFF2-40B4-BE49-F238E27FC236}">
                    <a16:creationId xmlns:a16="http://schemas.microsoft.com/office/drawing/2014/main" id="{2B8BAD01-EFEC-C767-471C-998FDBB148FD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54;p97">
                <a:extLst>
                  <a:ext uri="{FF2B5EF4-FFF2-40B4-BE49-F238E27FC236}">
                    <a16:creationId xmlns:a16="http://schemas.microsoft.com/office/drawing/2014/main" id="{A26B1989-B062-516C-BB1B-2AA8742F10F0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655;p97">
                <a:extLst>
                  <a:ext uri="{FF2B5EF4-FFF2-40B4-BE49-F238E27FC236}">
                    <a16:creationId xmlns:a16="http://schemas.microsoft.com/office/drawing/2014/main" id="{8DB02F4F-D8EF-9C62-145A-ED21605C9A1A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656;p97">
                <a:extLst>
                  <a:ext uri="{FF2B5EF4-FFF2-40B4-BE49-F238E27FC236}">
                    <a16:creationId xmlns:a16="http://schemas.microsoft.com/office/drawing/2014/main" id="{F1D64470-3A6C-6D9B-EC6B-5A1261591F5F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657;p97">
                <a:extLst>
                  <a:ext uri="{FF2B5EF4-FFF2-40B4-BE49-F238E27FC236}">
                    <a16:creationId xmlns:a16="http://schemas.microsoft.com/office/drawing/2014/main" id="{9AE9AB74-E0A2-4B9F-E4C0-0372B9A8A608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658;p97">
                <a:extLst>
                  <a:ext uri="{FF2B5EF4-FFF2-40B4-BE49-F238E27FC236}">
                    <a16:creationId xmlns:a16="http://schemas.microsoft.com/office/drawing/2014/main" id="{91C418AB-5272-A916-B8C4-3E677B68B95F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659;p97">
                <a:extLst>
                  <a:ext uri="{FF2B5EF4-FFF2-40B4-BE49-F238E27FC236}">
                    <a16:creationId xmlns:a16="http://schemas.microsoft.com/office/drawing/2014/main" id="{39EEB964-A140-1728-8833-59E95212822A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660;p97">
                <a:extLst>
                  <a:ext uri="{FF2B5EF4-FFF2-40B4-BE49-F238E27FC236}">
                    <a16:creationId xmlns:a16="http://schemas.microsoft.com/office/drawing/2014/main" id="{30EF5048-43AA-8226-1316-6BE2ACF3B388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661;p97">
                <a:extLst>
                  <a:ext uri="{FF2B5EF4-FFF2-40B4-BE49-F238E27FC236}">
                    <a16:creationId xmlns:a16="http://schemas.microsoft.com/office/drawing/2014/main" id="{AEF1C18F-1789-1B84-830E-EC3A3092DA31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9662;p97">
              <a:extLst>
                <a:ext uri="{FF2B5EF4-FFF2-40B4-BE49-F238E27FC236}">
                  <a16:creationId xmlns:a16="http://schemas.microsoft.com/office/drawing/2014/main" id="{7E94A018-0639-9E05-540E-814806B23976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  <a:grpFill/>
          </p:grpSpPr>
          <p:sp>
            <p:nvSpPr>
              <p:cNvPr id="47" name="Google Shape;9663;p97">
                <a:extLst>
                  <a:ext uri="{FF2B5EF4-FFF2-40B4-BE49-F238E27FC236}">
                    <a16:creationId xmlns:a16="http://schemas.microsoft.com/office/drawing/2014/main" id="{A4A1690A-707C-BD01-86D4-7EAB29136995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664;p97">
                <a:extLst>
                  <a:ext uri="{FF2B5EF4-FFF2-40B4-BE49-F238E27FC236}">
                    <a16:creationId xmlns:a16="http://schemas.microsoft.com/office/drawing/2014/main" id="{4E794B70-3051-917D-08FB-260F194E7792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665;p97">
                <a:extLst>
                  <a:ext uri="{FF2B5EF4-FFF2-40B4-BE49-F238E27FC236}">
                    <a16:creationId xmlns:a16="http://schemas.microsoft.com/office/drawing/2014/main" id="{E7738F72-FD99-FEBE-3E62-5355342C91D8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666;p97">
                <a:extLst>
                  <a:ext uri="{FF2B5EF4-FFF2-40B4-BE49-F238E27FC236}">
                    <a16:creationId xmlns:a16="http://schemas.microsoft.com/office/drawing/2014/main" id="{DBE8C8D2-D4D4-0596-2489-FFEABF58C9F3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667;p97">
                <a:extLst>
                  <a:ext uri="{FF2B5EF4-FFF2-40B4-BE49-F238E27FC236}">
                    <a16:creationId xmlns:a16="http://schemas.microsoft.com/office/drawing/2014/main" id="{FF7965B6-B994-FA82-B7FB-8D8C0D073225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668;p97">
                <a:extLst>
                  <a:ext uri="{FF2B5EF4-FFF2-40B4-BE49-F238E27FC236}">
                    <a16:creationId xmlns:a16="http://schemas.microsoft.com/office/drawing/2014/main" id="{71E29002-C78C-99E6-2E35-B15E1E558832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669;p97">
                <a:extLst>
                  <a:ext uri="{FF2B5EF4-FFF2-40B4-BE49-F238E27FC236}">
                    <a16:creationId xmlns:a16="http://schemas.microsoft.com/office/drawing/2014/main" id="{F5D342EC-7099-9213-BB2E-75C553BD8553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670;p97">
                <a:extLst>
                  <a:ext uri="{FF2B5EF4-FFF2-40B4-BE49-F238E27FC236}">
                    <a16:creationId xmlns:a16="http://schemas.microsoft.com/office/drawing/2014/main" id="{1F93A9DE-0A04-78CD-2A32-8BA6CF180D76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671;p97">
                <a:extLst>
                  <a:ext uri="{FF2B5EF4-FFF2-40B4-BE49-F238E27FC236}">
                    <a16:creationId xmlns:a16="http://schemas.microsoft.com/office/drawing/2014/main" id="{22F66BB8-6C76-CDC0-C161-B079AF07B6CE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672;p97">
                <a:extLst>
                  <a:ext uri="{FF2B5EF4-FFF2-40B4-BE49-F238E27FC236}">
                    <a16:creationId xmlns:a16="http://schemas.microsoft.com/office/drawing/2014/main" id="{F9A276DB-607E-D2EC-30F3-9C4632597FCF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673;p97">
              <a:extLst>
                <a:ext uri="{FF2B5EF4-FFF2-40B4-BE49-F238E27FC236}">
                  <a16:creationId xmlns:a16="http://schemas.microsoft.com/office/drawing/2014/main" id="{6899D956-9F38-8D08-D68B-78FB30748B51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  <a:grpFill/>
          </p:grpSpPr>
          <p:sp>
            <p:nvSpPr>
              <p:cNvPr id="37" name="Google Shape;9674;p97">
                <a:extLst>
                  <a:ext uri="{FF2B5EF4-FFF2-40B4-BE49-F238E27FC236}">
                    <a16:creationId xmlns:a16="http://schemas.microsoft.com/office/drawing/2014/main" id="{6981C239-8E69-1351-E813-FF458EEB7622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675;p97">
                <a:extLst>
                  <a:ext uri="{FF2B5EF4-FFF2-40B4-BE49-F238E27FC236}">
                    <a16:creationId xmlns:a16="http://schemas.microsoft.com/office/drawing/2014/main" id="{56BFCEF8-7A03-4593-4789-CA4F19D4B0E0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76;p97">
                <a:extLst>
                  <a:ext uri="{FF2B5EF4-FFF2-40B4-BE49-F238E27FC236}">
                    <a16:creationId xmlns:a16="http://schemas.microsoft.com/office/drawing/2014/main" id="{0D80FE0B-CEB4-15A3-D402-17B07901DA2D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677;p97">
                <a:extLst>
                  <a:ext uri="{FF2B5EF4-FFF2-40B4-BE49-F238E27FC236}">
                    <a16:creationId xmlns:a16="http://schemas.microsoft.com/office/drawing/2014/main" id="{B6C18B46-7A5A-634E-1E25-6B7E5F44FC0C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678;p97">
                <a:extLst>
                  <a:ext uri="{FF2B5EF4-FFF2-40B4-BE49-F238E27FC236}">
                    <a16:creationId xmlns:a16="http://schemas.microsoft.com/office/drawing/2014/main" id="{AE9E50A7-E0C2-2A6C-104F-C323B3796C13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679;p97">
                <a:extLst>
                  <a:ext uri="{FF2B5EF4-FFF2-40B4-BE49-F238E27FC236}">
                    <a16:creationId xmlns:a16="http://schemas.microsoft.com/office/drawing/2014/main" id="{E5E9E329-63DC-AA19-84F9-C652138C252D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680;p97">
                <a:extLst>
                  <a:ext uri="{FF2B5EF4-FFF2-40B4-BE49-F238E27FC236}">
                    <a16:creationId xmlns:a16="http://schemas.microsoft.com/office/drawing/2014/main" id="{DD65614C-1FA8-1CD4-FB61-78287DB6B110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681;p97">
                <a:extLst>
                  <a:ext uri="{FF2B5EF4-FFF2-40B4-BE49-F238E27FC236}">
                    <a16:creationId xmlns:a16="http://schemas.microsoft.com/office/drawing/2014/main" id="{D5603DB8-D2CA-58F2-80B3-8FF0B6BA9C37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82;p97">
                <a:extLst>
                  <a:ext uri="{FF2B5EF4-FFF2-40B4-BE49-F238E27FC236}">
                    <a16:creationId xmlns:a16="http://schemas.microsoft.com/office/drawing/2014/main" id="{3C226E8C-89D4-3530-A14F-88D6A77BC2BB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683;p97">
                <a:extLst>
                  <a:ext uri="{FF2B5EF4-FFF2-40B4-BE49-F238E27FC236}">
                    <a16:creationId xmlns:a16="http://schemas.microsoft.com/office/drawing/2014/main" id="{CD5EE8FB-8852-A3D0-4705-24BAFE36FCBF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684;p97">
              <a:extLst>
                <a:ext uri="{FF2B5EF4-FFF2-40B4-BE49-F238E27FC236}">
                  <a16:creationId xmlns:a16="http://schemas.microsoft.com/office/drawing/2014/main" id="{71AC43EC-55C8-BE2C-9F89-6C99AE2E96CB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  <a:grpFill/>
          </p:grpSpPr>
          <p:sp>
            <p:nvSpPr>
              <p:cNvPr id="27" name="Google Shape;9685;p97">
                <a:extLst>
                  <a:ext uri="{FF2B5EF4-FFF2-40B4-BE49-F238E27FC236}">
                    <a16:creationId xmlns:a16="http://schemas.microsoft.com/office/drawing/2014/main" id="{0A461D1D-B113-B7A8-1A25-9085D3223150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686;p97">
                <a:extLst>
                  <a:ext uri="{FF2B5EF4-FFF2-40B4-BE49-F238E27FC236}">
                    <a16:creationId xmlns:a16="http://schemas.microsoft.com/office/drawing/2014/main" id="{9D2FB460-C125-A6F7-B0CE-CE138BC3CA3E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687;p97">
                <a:extLst>
                  <a:ext uri="{FF2B5EF4-FFF2-40B4-BE49-F238E27FC236}">
                    <a16:creationId xmlns:a16="http://schemas.microsoft.com/office/drawing/2014/main" id="{87F54CAE-0287-2D47-8058-50F7107B1CA0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688;p97">
                <a:extLst>
                  <a:ext uri="{FF2B5EF4-FFF2-40B4-BE49-F238E27FC236}">
                    <a16:creationId xmlns:a16="http://schemas.microsoft.com/office/drawing/2014/main" id="{A0FEA0BC-D30D-452B-D5A1-6DF4BFF06495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89;p97">
                <a:extLst>
                  <a:ext uri="{FF2B5EF4-FFF2-40B4-BE49-F238E27FC236}">
                    <a16:creationId xmlns:a16="http://schemas.microsoft.com/office/drawing/2014/main" id="{A4FB45B2-7F68-E759-C7BA-AD985B58C1C1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690;p97">
                <a:extLst>
                  <a:ext uri="{FF2B5EF4-FFF2-40B4-BE49-F238E27FC236}">
                    <a16:creationId xmlns:a16="http://schemas.microsoft.com/office/drawing/2014/main" id="{69772D15-C581-C6D5-D808-EAA71A2A9CE3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691;p97">
                <a:extLst>
                  <a:ext uri="{FF2B5EF4-FFF2-40B4-BE49-F238E27FC236}">
                    <a16:creationId xmlns:a16="http://schemas.microsoft.com/office/drawing/2014/main" id="{A2EB4463-ADF1-5EE3-DDFE-178AB97786CA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692;p97">
                <a:extLst>
                  <a:ext uri="{FF2B5EF4-FFF2-40B4-BE49-F238E27FC236}">
                    <a16:creationId xmlns:a16="http://schemas.microsoft.com/office/drawing/2014/main" id="{1A7618BD-6721-5C45-4FB5-22827181A81E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693;p97">
                <a:extLst>
                  <a:ext uri="{FF2B5EF4-FFF2-40B4-BE49-F238E27FC236}">
                    <a16:creationId xmlns:a16="http://schemas.microsoft.com/office/drawing/2014/main" id="{BDEFFCAA-23A4-DCE4-B8F6-258F447DF0A3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694;p97">
                <a:extLst>
                  <a:ext uri="{FF2B5EF4-FFF2-40B4-BE49-F238E27FC236}">
                    <a16:creationId xmlns:a16="http://schemas.microsoft.com/office/drawing/2014/main" id="{D17D5370-FABB-8529-502D-39BA1D8CE968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695;p97">
              <a:extLst>
                <a:ext uri="{FF2B5EF4-FFF2-40B4-BE49-F238E27FC236}">
                  <a16:creationId xmlns:a16="http://schemas.microsoft.com/office/drawing/2014/main" id="{2BC63B15-C068-35A6-3957-8196DFD28A18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  <a:grpFill/>
          </p:grpSpPr>
          <p:sp>
            <p:nvSpPr>
              <p:cNvPr id="17" name="Google Shape;9696;p97">
                <a:extLst>
                  <a:ext uri="{FF2B5EF4-FFF2-40B4-BE49-F238E27FC236}">
                    <a16:creationId xmlns:a16="http://schemas.microsoft.com/office/drawing/2014/main" id="{BB18F2E9-6C87-20E2-5D7E-C71A9A2714DC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697;p97">
                <a:extLst>
                  <a:ext uri="{FF2B5EF4-FFF2-40B4-BE49-F238E27FC236}">
                    <a16:creationId xmlns:a16="http://schemas.microsoft.com/office/drawing/2014/main" id="{7ED2BFBA-4B4B-DADD-BEF1-0ABC17BCAB3F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98;p97">
                <a:extLst>
                  <a:ext uri="{FF2B5EF4-FFF2-40B4-BE49-F238E27FC236}">
                    <a16:creationId xmlns:a16="http://schemas.microsoft.com/office/drawing/2014/main" id="{A228F090-D68D-1D02-A241-CD49E5D5311C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699;p97">
                <a:extLst>
                  <a:ext uri="{FF2B5EF4-FFF2-40B4-BE49-F238E27FC236}">
                    <a16:creationId xmlns:a16="http://schemas.microsoft.com/office/drawing/2014/main" id="{2118E559-3A03-9D33-F1C4-A35B003346D7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700;p97">
                <a:extLst>
                  <a:ext uri="{FF2B5EF4-FFF2-40B4-BE49-F238E27FC236}">
                    <a16:creationId xmlns:a16="http://schemas.microsoft.com/office/drawing/2014/main" id="{BF655E88-21F7-6071-72A2-CBFC54049081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701;p97">
                <a:extLst>
                  <a:ext uri="{FF2B5EF4-FFF2-40B4-BE49-F238E27FC236}">
                    <a16:creationId xmlns:a16="http://schemas.microsoft.com/office/drawing/2014/main" id="{22307B85-E013-3F0D-7050-635BDDC253C7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702;p97">
                <a:extLst>
                  <a:ext uri="{FF2B5EF4-FFF2-40B4-BE49-F238E27FC236}">
                    <a16:creationId xmlns:a16="http://schemas.microsoft.com/office/drawing/2014/main" id="{55B8366B-F756-FA89-0C85-CDB3FB73B2B7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703;p97">
                <a:extLst>
                  <a:ext uri="{FF2B5EF4-FFF2-40B4-BE49-F238E27FC236}">
                    <a16:creationId xmlns:a16="http://schemas.microsoft.com/office/drawing/2014/main" id="{6D5A375C-18EC-4F7D-C47E-5363603C94F3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704;p97">
                <a:extLst>
                  <a:ext uri="{FF2B5EF4-FFF2-40B4-BE49-F238E27FC236}">
                    <a16:creationId xmlns:a16="http://schemas.microsoft.com/office/drawing/2014/main" id="{948E6FEE-0E23-CEDD-DF30-1432FC65906B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705;p97">
                <a:extLst>
                  <a:ext uri="{FF2B5EF4-FFF2-40B4-BE49-F238E27FC236}">
                    <a16:creationId xmlns:a16="http://schemas.microsoft.com/office/drawing/2014/main" id="{C8F7C33B-79A8-EC89-D9F1-21EAD338BB0A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574;p61">
            <a:extLst>
              <a:ext uri="{FF2B5EF4-FFF2-40B4-BE49-F238E27FC236}">
                <a16:creationId xmlns:a16="http://schemas.microsoft.com/office/drawing/2014/main" id="{C39CAF52-3EB8-2C93-18D1-ACC83D7199DC}"/>
              </a:ext>
            </a:extLst>
          </p:cNvPr>
          <p:cNvSpPr/>
          <p:nvPr/>
        </p:nvSpPr>
        <p:spPr>
          <a:xfrm flipH="1">
            <a:off x="7706713" y="65462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574;p61">
            <a:extLst>
              <a:ext uri="{FF2B5EF4-FFF2-40B4-BE49-F238E27FC236}">
                <a16:creationId xmlns:a16="http://schemas.microsoft.com/office/drawing/2014/main" id="{F508BDB5-307C-48E5-7192-09153CAE5BB5}"/>
              </a:ext>
            </a:extLst>
          </p:cNvPr>
          <p:cNvSpPr/>
          <p:nvPr/>
        </p:nvSpPr>
        <p:spPr>
          <a:xfrm flipH="1">
            <a:off x="5121102" y="356352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574;p61">
            <a:extLst>
              <a:ext uri="{FF2B5EF4-FFF2-40B4-BE49-F238E27FC236}">
                <a16:creationId xmlns:a16="http://schemas.microsoft.com/office/drawing/2014/main" id="{87A4F3CD-E1BB-515A-E800-BEC403777099}"/>
              </a:ext>
            </a:extLst>
          </p:cNvPr>
          <p:cNvSpPr/>
          <p:nvPr/>
        </p:nvSpPr>
        <p:spPr>
          <a:xfrm flipH="1">
            <a:off x="8738637" y="153726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574;p61">
            <a:extLst>
              <a:ext uri="{FF2B5EF4-FFF2-40B4-BE49-F238E27FC236}">
                <a16:creationId xmlns:a16="http://schemas.microsoft.com/office/drawing/2014/main" id="{65E2994E-33A9-7B81-2287-ADFA0D3F85E3}"/>
              </a:ext>
            </a:extLst>
          </p:cNvPr>
          <p:cNvSpPr/>
          <p:nvPr/>
        </p:nvSpPr>
        <p:spPr>
          <a:xfrm flipH="1">
            <a:off x="8219232" y="40222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574;p61">
            <a:extLst>
              <a:ext uri="{FF2B5EF4-FFF2-40B4-BE49-F238E27FC236}">
                <a16:creationId xmlns:a16="http://schemas.microsoft.com/office/drawing/2014/main" id="{89935BC9-55EF-0677-DE02-1480F9E10261}"/>
              </a:ext>
            </a:extLst>
          </p:cNvPr>
          <p:cNvSpPr/>
          <p:nvPr/>
        </p:nvSpPr>
        <p:spPr>
          <a:xfrm flipH="1">
            <a:off x="2381689" y="43923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574;p61">
            <a:extLst>
              <a:ext uri="{FF2B5EF4-FFF2-40B4-BE49-F238E27FC236}">
                <a16:creationId xmlns:a16="http://schemas.microsoft.com/office/drawing/2014/main" id="{002809FE-D3E5-D945-99BA-93DE522EAF34}"/>
              </a:ext>
            </a:extLst>
          </p:cNvPr>
          <p:cNvSpPr/>
          <p:nvPr/>
        </p:nvSpPr>
        <p:spPr>
          <a:xfrm flipH="1">
            <a:off x="2722027" y="7049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74;p61">
            <a:extLst>
              <a:ext uri="{FF2B5EF4-FFF2-40B4-BE49-F238E27FC236}">
                <a16:creationId xmlns:a16="http://schemas.microsoft.com/office/drawing/2014/main" id="{CB17A637-F87D-C333-CD5C-C654118F1286}"/>
              </a:ext>
            </a:extLst>
          </p:cNvPr>
          <p:cNvSpPr/>
          <p:nvPr/>
        </p:nvSpPr>
        <p:spPr>
          <a:xfrm flipH="1">
            <a:off x="4909716" y="51631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574;p61">
            <a:extLst>
              <a:ext uri="{FF2B5EF4-FFF2-40B4-BE49-F238E27FC236}">
                <a16:creationId xmlns:a16="http://schemas.microsoft.com/office/drawing/2014/main" id="{ACB4D51C-82E5-F0E6-2E12-DC4CFCECFE61}"/>
              </a:ext>
            </a:extLst>
          </p:cNvPr>
          <p:cNvSpPr/>
          <p:nvPr/>
        </p:nvSpPr>
        <p:spPr>
          <a:xfrm flipH="1">
            <a:off x="398626" y="166819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579;p61">
            <a:extLst>
              <a:ext uri="{FF2B5EF4-FFF2-40B4-BE49-F238E27FC236}">
                <a16:creationId xmlns:a16="http://schemas.microsoft.com/office/drawing/2014/main" id="{1F58757E-40A1-67BC-C6C2-DC5E5BD08837}"/>
              </a:ext>
            </a:extLst>
          </p:cNvPr>
          <p:cNvSpPr/>
          <p:nvPr/>
        </p:nvSpPr>
        <p:spPr>
          <a:xfrm rot="14053952">
            <a:off x="1573714" y="1067045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579;p61">
            <a:extLst>
              <a:ext uri="{FF2B5EF4-FFF2-40B4-BE49-F238E27FC236}">
                <a16:creationId xmlns:a16="http://schemas.microsoft.com/office/drawing/2014/main" id="{9BA3BBA2-99FA-5ED6-119B-DA4A02012046}"/>
              </a:ext>
            </a:extLst>
          </p:cNvPr>
          <p:cNvSpPr/>
          <p:nvPr/>
        </p:nvSpPr>
        <p:spPr>
          <a:xfrm rot="14053952">
            <a:off x="208877" y="3343499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579;p61">
            <a:extLst>
              <a:ext uri="{FF2B5EF4-FFF2-40B4-BE49-F238E27FC236}">
                <a16:creationId xmlns:a16="http://schemas.microsoft.com/office/drawing/2014/main" id="{703BE128-E8A7-0B11-233F-B3858432EF32}"/>
              </a:ext>
            </a:extLst>
          </p:cNvPr>
          <p:cNvSpPr/>
          <p:nvPr/>
        </p:nvSpPr>
        <p:spPr>
          <a:xfrm rot="14053952">
            <a:off x="516550" y="401748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579;p61">
            <a:extLst>
              <a:ext uri="{FF2B5EF4-FFF2-40B4-BE49-F238E27FC236}">
                <a16:creationId xmlns:a16="http://schemas.microsoft.com/office/drawing/2014/main" id="{9C733A7D-6E6F-9232-1699-5BA6629CE16C}"/>
              </a:ext>
            </a:extLst>
          </p:cNvPr>
          <p:cNvSpPr/>
          <p:nvPr/>
        </p:nvSpPr>
        <p:spPr>
          <a:xfrm rot="14053952">
            <a:off x="5891840" y="384593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579;p61">
            <a:extLst>
              <a:ext uri="{FF2B5EF4-FFF2-40B4-BE49-F238E27FC236}">
                <a16:creationId xmlns:a16="http://schemas.microsoft.com/office/drawing/2014/main" id="{1CE72A6A-B976-A7D5-9063-DFC5839B060B}"/>
              </a:ext>
            </a:extLst>
          </p:cNvPr>
          <p:cNvSpPr/>
          <p:nvPr/>
        </p:nvSpPr>
        <p:spPr>
          <a:xfrm rot="14053952">
            <a:off x="6722264" y="117350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579;p61">
            <a:extLst>
              <a:ext uri="{FF2B5EF4-FFF2-40B4-BE49-F238E27FC236}">
                <a16:creationId xmlns:a16="http://schemas.microsoft.com/office/drawing/2014/main" id="{6BA9CDB9-B03B-02F6-B5F5-C5488C0A5059}"/>
              </a:ext>
            </a:extLst>
          </p:cNvPr>
          <p:cNvSpPr/>
          <p:nvPr/>
        </p:nvSpPr>
        <p:spPr>
          <a:xfrm rot="14053952">
            <a:off x="3363185" y="4258940"/>
            <a:ext cx="162495" cy="17839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574;p61">
            <a:extLst>
              <a:ext uri="{FF2B5EF4-FFF2-40B4-BE49-F238E27FC236}">
                <a16:creationId xmlns:a16="http://schemas.microsoft.com/office/drawing/2014/main" id="{912A447E-4994-633E-5F9E-14E420E890A2}"/>
              </a:ext>
            </a:extLst>
          </p:cNvPr>
          <p:cNvSpPr/>
          <p:nvPr/>
        </p:nvSpPr>
        <p:spPr>
          <a:xfrm flipH="1">
            <a:off x="3882755" y="105380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579;p61">
            <a:extLst>
              <a:ext uri="{FF2B5EF4-FFF2-40B4-BE49-F238E27FC236}">
                <a16:creationId xmlns:a16="http://schemas.microsoft.com/office/drawing/2014/main" id="{466E11A5-78AE-3ABA-9E90-A3BA96B0D9CA}"/>
              </a:ext>
            </a:extLst>
          </p:cNvPr>
          <p:cNvSpPr/>
          <p:nvPr/>
        </p:nvSpPr>
        <p:spPr>
          <a:xfrm rot="14053952">
            <a:off x="5519917" y="127937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162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702740-9B10-6FC2-198F-E9B826DA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409" name="Google Shape;4409;p79"/>
          <p:cNvSpPr txBox="1">
            <a:spLocks noGrp="1"/>
          </p:cNvSpPr>
          <p:nvPr>
            <p:ph type="title"/>
          </p:nvPr>
        </p:nvSpPr>
        <p:spPr>
          <a:xfrm flipH="1">
            <a:off x="3568600" y="751150"/>
            <a:ext cx="4250400" cy="5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 in Overwatch</a:t>
            </a:r>
            <a:endParaRPr dirty="0"/>
          </a:p>
        </p:txBody>
      </p:sp>
      <p:sp>
        <p:nvSpPr>
          <p:cNvPr id="4410" name="Google Shape;4410;p79"/>
          <p:cNvSpPr txBox="1">
            <a:spLocks noGrp="1"/>
          </p:cNvSpPr>
          <p:nvPr>
            <p:ph type="title" idx="2"/>
          </p:nvPr>
        </p:nvSpPr>
        <p:spPr>
          <a:xfrm flipH="1">
            <a:off x="1350387" y="343194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411" name="Google Shape;4411;p79"/>
          <p:cNvSpPr txBox="1">
            <a:spLocks noGrp="1"/>
          </p:cNvSpPr>
          <p:nvPr>
            <p:ph type="subTitle" idx="1"/>
          </p:nvPr>
        </p:nvSpPr>
        <p:spPr>
          <a:xfrm flipH="1">
            <a:off x="3568587" y="1555825"/>
            <a:ext cx="5323485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How health, damage, and healing interact in Overwatch</a:t>
            </a:r>
          </a:p>
        </p:txBody>
      </p:sp>
      <p:cxnSp>
        <p:nvCxnSpPr>
          <p:cNvPr id="4613" name="Google Shape;4613;p79"/>
          <p:cNvCxnSpPr/>
          <p:nvPr/>
        </p:nvCxnSpPr>
        <p:spPr>
          <a:xfrm rot="10800000">
            <a:off x="3682825" y="1450450"/>
            <a:ext cx="5478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4" name="Google Shape;4614;p79"/>
          <p:cNvSpPr/>
          <p:nvPr/>
        </p:nvSpPr>
        <p:spPr>
          <a:xfrm rot="10800000" flipH="1">
            <a:off x="3541600" y="13764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5" name="Google Shape;4615;p79"/>
          <p:cNvGrpSpPr/>
          <p:nvPr/>
        </p:nvGrpSpPr>
        <p:grpSpPr>
          <a:xfrm>
            <a:off x="374650" y="539501"/>
            <a:ext cx="8287200" cy="3393549"/>
            <a:chOff x="374650" y="539501"/>
            <a:chExt cx="8287200" cy="3393549"/>
          </a:xfrm>
        </p:grpSpPr>
        <p:sp>
          <p:nvSpPr>
            <p:cNvPr id="4616" name="Google Shape;4616;p79"/>
            <p:cNvSpPr/>
            <p:nvPr/>
          </p:nvSpPr>
          <p:spPr>
            <a:xfrm rot="10800000" flipH="1">
              <a:off x="8520550" y="245856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79"/>
            <p:cNvSpPr/>
            <p:nvPr/>
          </p:nvSpPr>
          <p:spPr>
            <a:xfrm>
              <a:off x="374650" y="37917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79"/>
            <p:cNvSpPr/>
            <p:nvPr/>
          </p:nvSpPr>
          <p:spPr>
            <a:xfrm>
              <a:off x="6786250" y="34740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79"/>
            <p:cNvSpPr/>
            <p:nvPr/>
          </p:nvSpPr>
          <p:spPr>
            <a:xfrm>
              <a:off x="2097875" y="22760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79"/>
            <p:cNvSpPr/>
            <p:nvPr/>
          </p:nvSpPr>
          <p:spPr>
            <a:xfrm>
              <a:off x="8386700" y="98446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21" name="Google Shape;4621;p79"/>
            <p:cNvGrpSpPr/>
            <p:nvPr/>
          </p:nvGrpSpPr>
          <p:grpSpPr>
            <a:xfrm rot="-7546048">
              <a:off x="7202709" y="2208218"/>
              <a:ext cx="161701" cy="641985"/>
              <a:chOff x="7004550" y="3676293"/>
              <a:chExt cx="161700" cy="641982"/>
            </a:xfrm>
          </p:grpSpPr>
          <p:sp>
            <p:nvSpPr>
              <p:cNvPr id="4622" name="Google Shape;4622;p79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79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79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79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6" name="Google Shape;4626;p79"/>
            <p:cNvGrpSpPr/>
            <p:nvPr/>
          </p:nvGrpSpPr>
          <p:grpSpPr>
            <a:xfrm>
              <a:off x="713220" y="539501"/>
              <a:ext cx="545147" cy="506901"/>
              <a:chOff x="4818730" y="3307263"/>
              <a:chExt cx="1827512" cy="1699300"/>
            </a:xfrm>
          </p:grpSpPr>
          <p:sp>
            <p:nvSpPr>
              <p:cNvPr id="4627" name="Google Shape;4627;p79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79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79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79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79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79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79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79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79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79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79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79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79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79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79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79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79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79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79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79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79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79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79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79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79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C7E60B-8255-BFC0-2B70-02B7F46DA3AD}"/>
                  </a:ext>
                </a:extLst>
              </p14:cNvPr>
              <p14:cNvContentPartPr/>
              <p14:nvPr/>
            </p14:nvContentPartPr>
            <p14:xfrm>
              <a:off x="-122142" y="233981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C7E60B-8255-BFC0-2B70-02B7F46DA3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28262" y="2333695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70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Health Types in Overwatch 2</a:t>
            </a:r>
            <a:endParaRPr dirty="0"/>
          </a:p>
        </p:txBody>
      </p:sp>
      <p:sp>
        <p:nvSpPr>
          <p:cNvPr id="2146" name="Google Shape;2146;p70"/>
          <p:cNvSpPr txBox="1"/>
          <p:nvPr/>
        </p:nvSpPr>
        <p:spPr>
          <a:xfrm flipH="1">
            <a:off x="3078550" y="1928550"/>
            <a:ext cx="1880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00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Armor</a:t>
            </a:r>
            <a:endParaRPr sz="2400" dirty="0">
              <a:solidFill>
                <a:srgbClr val="FFFF00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147" name="Google Shape;2147;p70"/>
          <p:cNvSpPr txBox="1"/>
          <p:nvPr/>
        </p:nvSpPr>
        <p:spPr>
          <a:xfrm flipH="1">
            <a:off x="2842150" y="2382600"/>
            <a:ext cx="21171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Health bars that mitigated 30% of incoming damage</a:t>
            </a:r>
            <a:endParaRPr dirty="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8" name="Google Shape;2148;p70"/>
          <p:cNvSpPr txBox="1"/>
          <p:nvPr/>
        </p:nvSpPr>
        <p:spPr>
          <a:xfrm flipH="1">
            <a:off x="3078550" y="3309076"/>
            <a:ext cx="1880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B050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Overhealth</a:t>
            </a:r>
            <a:endParaRPr sz="2400" dirty="0">
              <a:solidFill>
                <a:srgbClr val="00B050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149" name="Google Shape;2149;p70"/>
          <p:cNvSpPr txBox="1"/>
          <p:nvPr/>
        </p:nvSpPr>
        <p:spPr>
          <a:xfrm flipH="1">
            <a:off x="2842150" y="3963785"/>
            <a:ext cx="21171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Health provided from outside sources like </a:t>
            </a:r>
            <a:r>
              <a:rPr lang="en-US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ultimates</a:t>
            </a:r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 represented by green bars</a:t>
            </a:r>
            <a:endParaRPr dirty="0">
              <a:solidFill>
                <a:schemeClr val="accent6"/>
              </a:solidFill>
              <a:latin typeface="Sora" panose="020B0604020202020204" charset="0"/>
              <a:ea typeface="Sora"/>
              <a:cs typeface="Sora" panose="020B0604020202020204" charset="0"/>
              <a:sym typeface="Sora"/>
            </a:endParaRPr>
          </a:p>
        </p:txBody>
      </p:sp>
      <p:sp>
        <p:nvSpPr>
          <p:cNvPr id="2150" name="Google Shape;2150;p70"/>
          <p:cNvSpPr txBox="1"/>
          <p:nvPr/>
        </p:nvSpPr>
        <p:spPr>
          <a:xfrm flipH="1">
            <a:off x="949550" y="1928561"/>
            <a:ext cx="1880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Raw Health</a:t>
            </a:r>
            <a:endParaRPr sz="2400" dirty="0">
              <a:solidFill>
                <a:schemeClr val="accent6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151" name="Google Shape;2151;p70"/>
          <p:cNvSpPr txBox="1"/>
          <p:nvPr/>
        </p:nvSpPr>
        <p:spPr>
          <a:xfrm flipH="1">
            <a:off x="713150" y="2385650"/>
            <a:ext cx="21171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Regular health represented by white bars</a:t>
            </a:r>
          </a:p>
        </p:txBody>
      </p:sp>
      <p:sp>
        <p:nvSpPr>
          <p:cNvPr id="2152" name="Google Shape;2152;p70"/>
          <p:cNvSpPr txBox="1"/>
          <p:nvPr/>
        </p:nvSpPr>
        <p:spPr>
          <a:xfrm flipH="1">
            <a:off x="949550" y="3309076"/>
            <a:ext cx="1880700" cy="3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8EB8DE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rPr>
              <a:t>Shields</a:t>
            </a:r>
            <a:endParaRPr sz="2400" dirty="0">
              <a:solidFill>
                <a:srgbClr val="8EB8DE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sp>
        <p:nvSpPr>
          <p:cNvPr id="2153" name="Google Shape;2153;p70"/>
          <p:cNvSpPr txBox="1"/>
          <p:nvPr/>
        </p:nvSpPr>
        <p:spPr>
          <a:xfrm flipH="1">
            <a:off x="713150" y="3766173"/>
            <a:ext cx="21171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Regenerative health represented by blue bars</a:t>
            </a:r>
            <a:endParaRPr dirty="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5" name="Google Shape;2155;p70"/>
          <p:cNvSpPr txBox="1"/>
          <p:nvPr/>
        </p:nvSpPr>
        <p:spPr>
          <a:xfrm flipH="1">
            <a:off x="1724150" y="1455750"/>
            <a:ext cx="11061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2"/>
              </a:solidFill>
              <a:latin typeface="Saira SemiCondensed ExtraBold"/>
              <a:ea typeface="Saira SemiCondensed ExtraBold"/>
              <a:cs typeface="Saira SemiCondensed ExtraBold"/>
              <a:sym typeface="Saira SemiCondensed ExtraBold"/>
            </a:endParaRPr>
          </a:p>
        </p:txBody>
      </p:sp>
      <p:grpSp>
        <p:nvGrpSpPr>
          <p:cNvPr id="2163" name="Google Shape;2163;p70"/>
          <p:cNvGrpSpPr/>
          <p:nvPr/>
        </p:nvGrpSpPr>
        <p:grpSpPr>
          <a:xfrm>
            <a:off x="98588" y="1249348"/>
            <a:ext cx="7840624" cy="3056263"/>
            <a:chOff x="595351" y="1088338"/>
            <a:chExt cx="7840624" cy="3056263"/>
          </a:xfrm>
        </p:grpSpPr>
        <p:sp>
          <p:nvSpPr>
            <p:cNvPr id="2164" name="Google Shape;2164;p70"/>
            <p:cNvSpPr/>
            <p:nvPr/>
          </p:nvSpPr>
          <p:spPr>
            <a:xfrm>
              <a:off x="5335650" y="108833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0"/>
            <p:cNvSpPr/>
            <p:nvPr/>
          </p:nvSpPr>
          <p:spPr>
            <a:xfrm>
              <a:off x="8246375" y="34175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0"/>
            <p:cNvSpPr/>
            <p:nvPr/>
          </p:nvSpPr>
          <p:spPr>
            <a:xfrm>
              <a:off x="5220350" y="39550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7" name="Google Shape;2167;p70"/>
            <p:cNvGrpSpPr/>
            <p:nvPr/>
          </p:nvGrpSpPr>
          <p:grpSpPr>
            <a:xfrm rot="-7546048">
              <a:off x="822209" y="2985468"/>
              <a:ext cx="161701" cy="641985"/>
              <a:chOff x="7004550" y="3676293"/>
              <a:chExt cx="161700" cy="641982"/>
            </a:xfrm>
          </p:grpSpPr>
          <p:sp>
            <p:nvSpPr>
              <p:cNvPr id="2168" name="Google Shape;2168;p70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70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70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70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2" name="Google Shape;2172;p70"/>
            <p:cNvGrpSpPr/>
            <p:nvPr/>
          </p:nvGrpSpPr>
          <p:grpSpPr>
            <a:xfrm>
              <a:off x="717420" y="1330376"/>
              <a:ext cx="545147" cy="506901"/>
              <a:chOff x="4818730" y="3307263"/>
              <a:chExt cx="1827512" cy="1699300"/>
            </a:xfrm>
          </p:grpSpPr>
          <p:sp>
            <p:nvSpPr>
              <p:cNvPr id="2173" name="Google Shape;2173;p70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70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70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70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70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70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70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70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70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70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70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70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70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70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70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70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70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70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70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70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70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70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70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70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70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 descr="Mimicking Overwatch health bar system - Blueprint - Epic Developer  Community Forums">
            <a:extLst>
              <a:ext uri="{FF2B5EF4-FFF2-40B4-BE49-F238E27FC236}">
                <a16:creationId xmlns:a16="http://schemas.microsoft.com/office/drawing/2014/main" id="{9510A843-CEB5-DF30-FF0F-E087627EA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5250" y="1966360"/>
            <a:ext cx="3126247" cy="128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9D0F9E-16C1-CA0C-10FC-8C409F3D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Calculated Health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2965E4-A21A-771B-643A-C90749017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number that displays on your health bar and the sum of raw health, armor, and shields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6AAB6F-79DB-B588-0697-01C971C8F4F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Total Health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5FF9B1F-420B-10BB-FA6F-228F962E9C5E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The actual amount of damage you can take when considering the mitigating effects of armor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6AABBB-1CD1-84B0-47B3-6F96AF9BECE0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Effective Health</a:t>
            </a:r>
          </a:p>
        </p:txBody>
      </p:sp>
      <p:grpSp>
        <p:nvGrpSpPr>
          <p:cNvPr id="8" name="Google Shape;10623;p99">
            <a:extLst>
              <a:ext uri="{FF2B5EF4-FFF2-40B4-BE49-F238E27FC236}">
                <a16:creationId xmlns:a16="http://schemas.microsoft.com/office/drawing/2014/main" id="{F6ADA278-FF90-6224-C446-B51525A786AF}"/>
              </a:ext>
            </a:extLst>
          </p:cNvPr>
          <p:cNvGrpSpPr/>
          <p:nvPr/>
        </p:nvGrpSpPr>
        <p:grpSpPr>
          <a:xfrm>
            <a:off x="3108777" y="2250911"/>
            <a:ext cx="350004" cy="348128"/>
            <a:chOff x="-24353075" y="3891250"/>
            <a:chExt cx="293800" cy="292225"/>
          </a:xfrm>
          <a:solidFill>
            <a:schemeClr val="accent6"/>
          </a:solidFill>
        </p:grpSpPr>
        <p:sp>
          <p:nvSpPr>
            <p:cNvPr id="9" name="Google Shape;10624;p99">
              <a:extLst>
                <a:ext uri="{FF2B5EF4-FFF2-40B4-BE49-F238E27FC236}">
                  <a16:creationId xmlns:a16="http://schemas.microsoft.com/office/drawing/2014/main" id="{74090821-4683-1083-EB63-B10467C42BB6}"/>
                </a:ext>
              </a:extLst>
            </p:cNvPr>
            <p:cNvSpPr/>
            <p:nvPr/>
          </p:nvSpPr>
          <p:spPr>
            <a:xfrm>
              <a:off x="-24251475" y="4012525"/>
              <a:ext cx="88225" cy="65400"/>
            </a:xfrm>
            <a:custGeom>
              <a:avLst/>
              <a:gdLst/>
              <a:ahLst/>
              <a:cxnLst/>
              <a:rect l="l" t="t" r="r" b="b"/>
              <a:pathLst>
                <a:path w="3529" h="2616" extrusionOk="0">
                  <a:moveTo>
                    <a:pt x="725" y="1"/>
                  </a:moveTo>
                  <a:cubicBezTo>
                    <a:pt x="315" y="1"/>
                    <a:pt x="0" y="347"/>
                    <a:pt x="0" y="725"/>
                  </a:cubicBezTo>
                  <a:cubicBezTo>
                    <a:pt x="0" y="1356"/>
                    <a:pt x="1040" y="2049"/>
                    <a:pt x="1733" y="2616"/>
                  </a:cubicBezTo>
                  <a:cubicBezTo>
                    <a:pt x="2458" y="2017"/>
                    <a:pt x="3466" y="1356"/>
                    <a:pt x="3466" y="725"/>
                  </a:cubicBezTo>
                  <a:cubicBezTo>
                    <a:pt x="3529" y="410"/>
                    <a:pt x="3277" y="1"/>
                    <a:pt x="2804" y="1"/>
                  </a:cubicBezTo>
                  <a:cubicBezTo>
                    <a:pt x="2300" y="1"/>
                    <a:pt x="2111" y="599"/>
                    <a:pt x="2111" y="599"/>
                  </a:cubicBezTo>
                  <a:cubicBezTo>
                    <a:pt x="2063" y="745"/>
                    <a:pt x="1906" y="824"/>
                    <a:pt x="1753" y="824"/>
                  </a:cubicBezTo>
                  <a:cubicBezTo>
                    <a:pt x="1607" y="824"/>
                    <a:pt x="1464" y="753"/>
                    <a:pt x="1418" y="599"/>
                  </a:cubicBezTo>
                  <a:cubicBezTo>
                    <a:pt x="1418" y="568"/>
                    <a:pt x="1229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25;p99">
              <a:extLst>
                <a:ext uri="{FF2B5EF4-FFF2-40B4-BE49-F238E27FC236}">
                  <a16:creationId xmlns:a16="http://schemas.microsoft.com/office/drawing/2014/main" id="{58B40441-7859-E903-99CC-003A3E6F3570}"/>
                </a:ext>
              </a:extLst>
            </p:cNvPr>
            <p:cNvSpPr/>
            <p:nvPr/>
          </p:nvSpPr>
          <p:spPr>
            <a:xfrm>
              <a:off x="-24353075" y="3891250"/>
              <a:ext cx="293800" cy="292225"/>
            </a:xfrm>
            <a:custGeom>
              <a:avLst/>
              <a:gdLst/>
              <a:ahLst/>
              <a:cxnLst/>
              <a:rect l="l" t="t" r="r" b="b"/>
              <a:pathLst>
                <a:path w="11752" h="11689" extrusionOk="0">
                  <a:moveTo>
                    <a:pt x="6837" y="4159"/>
                  </a:moveTo>
                  <a:cubicBezTo>
                    <a:pt x="7624" y="4159"/>
                    <a:pt x="8223" y="4789"/>
                    <a:pt x="8223" y="5576"/>
                  </a:cubicBezTo>
                  <a:cubicBezTo>
                    <a:pt x="8254" y="6616"/>
                    <a:pt x="7309" y="7183"/>
                    <a:pt x="6049" y="8223"/>
                  </a:cubicBezTo>
                  <a:cubicBezTo>
                    <a:pt x="5986" y="8286"/>
                    <a:pt x="5907" y="8317"/>
                    <a:pt x="5829" y="8317"/>
                  </a:cubicBezTo>
                  <a:cubicBezTo>
                    <a:pt x="5750" y="8317"/>
                    <a:pt x="5671" y="8286"/>
                    <a:pt x="5608" y="8223"/>
                  </a:cubicBezTo>
                  <a:cubicBezTo>
                    <a:pt x="4348" y="7183"/>
                    <a:pt x="3403" y="6585"/>
                    <a:pt x="3403" y="5576"/>
                  </a:cubicBezTo>
                  <a:cubicBezTo>
                    <a:pt x="3403" y="4789"/>
                    <a:pt x="4033" y="4159"/>
                    <a:pt x="4789" y="4159"/>
                  </a:cubicBezTo>
                  <a:cubicBezTo>
                    <a:pt x="5293" y="4159"/>
                    <a:pt x="5608" y="4411"/>
                    <a:pt x="5797" y="4663"/>
                  </a:cubicBezTo>
                  <a:cubicBezTo>
                    <a:pt x="6018" y="4411"/>
                    <a:pt x="6364" y="4159"/>
                    <a:pt x="6837" y="4159"/>
                  </a:cubicBezTo>
                  <a:close/>
                  <a:moveTo>
                    <a:pt x="4474" y="0"/>
                  </a:moveTo>
                  <a:cubicBezTo>
                    <a:pt x="3875" y="0"/>
                    <a:pt x="3466" y="473"/>
                    <a:pt x="3466" y="1008"/>
                  </a:cubicBezTo>
                  <a:lnTo>
                    <a:pt x="3466" y="3466"/>
                  </a:lnTo>
                  <a:lnTo>
                    <a:pt x="1008" y="3466"/>
                  </a:lnTo>
                  <a:cubicBezTo>
                    <a:pt x="410" y="3466"/>
                    <a:pt x="0" y="3938"/>
                    <a:pt x="0" y="4474"/>
                  </a:cubicBezTo>
                  <a:lnTo>
                    <a:pt x="0" y="7246"/>
                  </a:lnTo>
                  <a:cubicBezTo>
                    <a:pt x="0" y="7813"/>
                    <a:pt x="473" y="8254"/>
                    <a:pt x="1008" y="8254"/>
                  </a:cubicBezTo>
                  <a:lnTo>
                    <a:pt x="3466" y="8254"/>
                  </a:lnTo>
                  <a:lnTo>
                    <a:pt x="3466" y="10649"/>
                  </a:lnTo>
                  <a:cubicBezTo>
                    <a:pt x="3466" y="11247"/>
                    <a:pt x="3938" y="11688"/>
                    <a:pt x="4474" y="11688"/>
                  </a:cubicBezTo>
                  <a:lnTo>
                    <a:pt x="7246" y="11688"/>
                  </a:lnTo>
                  <a:cubicBezTo>
                    <a:pt x="7813" y="11688"/>
                    <a:pt x="8254" y="11216"/>
                    <a:pt x="8254" y="10649"/>
                  </a:cubicBezTo>
                  <a:lnTo>
                    <a:pt x="8254" y="8254"/>
                  </a:lnTo>
                  <a:lnTo>
                    <a:pt x="10680" y="8254"/>
                  </a:lnTo>
                  <a:cubicBezTo>
                    <a:pt x="11279" y="8254"/>
                    <a:pt x="11720" y="7782"/>
                    <a:pt x="11720" y="7246"/>
                  </a:cubicBezTo>
                  <a:lnTo>
                    <a:pt x="11720" y="4474"/>
                  </a:lnTo>
                  <a:cubicBezTo>
                    <a:pt x="11751" y="3938"/>
                    <a:pt x="11279" y="3466"/>
                    <a:pt x="10680" y="3466"/>
                  </a:cubicBezTo>
                  <a:lnTo>
                    <a:pt x="8254" y="3466"/>
                  </a:lnTo>
                  <a:lnTo>
                    <a:pt x="8254" y="1008"/>
                  </a:lnTo>
                  <a:cubicBezTo>
                    <a:pt x="8254" y="410"/>
                    <a:pt x="7782" y="0"/>
                    <a:pt x="7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0847;p100">
            <a:extLst>
              <a:ext uri="{FF2B5EF4-FFF2-40B4-BE49-F238E27FC236}">
                <a16:creationId xmlns:a16="http://schemas.microsoft.com/office/drawing/2014/main" id="{CEE10FE7-DF77-E7F4-252A-829D9839D874}"/>
              </a:ext>
            </a:extLst>
          </p:cNvPr>
          <p:cNvSpPr/>
          <p:nvPr/>
        </p:nvSpPr>
        <p:spPr>
          <a:xfrm>
            <a:off x="7642980" y="2236406"/>
            <a:ext cx="319882" cy="367463"/>
          </a:xfrm>
          <a:custGeom>
            <a:avLst/>
            <a:gdLst/>
            <a:ahLst/>
            <a:cxnLst/>
            <a:rect l="l" t="t" r="r" b="b"/>
            <a:pathLst>
              <a:path w="11059" h="12704" extrusionOk="0">
                <a:moveTo>
                  <a:pt x="5545" y="3449"/>
                </a:moveTo>
                <a:cubicBezTo>
                  <a:pt x="5797" y="3449"/>
                  <a:pt x="5955" y="3638"/>
                  <a:pt x="5955" y="3859"/>
                </a:cubicBezTo>
                <a:lnTo>
                  <a:pt x="5955" y="4111"/>
                </a:lnTo>
                <a:cubicBezTo>
                  <a:pt x="6427" y="4268"/>
                  <a:pt x="6774" y="4741"/>
                  <a:pt x="6774" y="5308"/>
                </a:cubicBezTo>
                <a:cubicBezTo>
                  <a:pt x="6774" y="5528"/>
                  <a:pt x="6585" y="5749"/>
                  <a:pt x="6333" y="5749"/>
                </a:cubicBezTo>
                <a:cubicBezTo>
                  <a:pt x="6081" y="5749"/>
                  <a:pt x="5955" y="5528"/>
                  <a:pt x="5955" y="5308"/>
                </a:cubicBezTo>
                <a:cubicBezTo>
                  <a:pt x="5955" y="5056"/>
                  <a:pt x="5734" y="4898"/>
                  <a:pt x="5545" y="4898"/>
                </a:cubicBezTo>
                <a:cubicBezTo>
                  <a:pt x="5293" y="4898"/>
                  <a:pt x="5104" y="5119"/>
                  <a:pt x="5104" y="5308"/>
                </a:cubicBezTo>
                <a:cubicBezTo>
                  <a:pt x="5104" y="5528"/>
                  <a:pt x="5419" y="5780"/>
                  <a:pt x="5766" y="6001"/>
                </a:cubicBezTo>
                <a:cubicBezTo>
                  <a:pt x="6207" y="6316"/>
                  <a:pt x="6774" y="6725"/>
                  <a:pt x="6774" y="7387"/>
                </a:cubicBezTo>
                <a:cubicBezTo>
                  <a:pt x="6774" y="7954"/>
                  <a:pt x="6427" y="8364"/>
                  <a:pt x="5923" y="8584"/>
                </a:cubicBezTo>
                <a:lnTo>
                  <a:pt x="5923" y="8836"/>
                </a:lnTo>
                <a:cubicBezTo>
                  <a:pt x="5923" y="9088"/>
                  <a:pt x="5734" y="9246"/>
                  <a:pt x="5545" y="9246"/>
                </a:cubicBezTo>
                <a:cubicBezTo>
                  <a:pt x="5293" y="9246"/>
                  <a:pt x="5104" y="9057"/>
                  <a:pt x="5104" y="8836"/>
                </a:cubicBezTo>
                <a:lnTo>
                  <a:pt x="5104" y="8584"/>
                </a:lnTo>
                <a:cubicBezTo>
                  <a:pt x="4632" y="8427"/>
                  <a:pt x="4285" y="7954"/>
                  <a:pt x="4285" y="7387"/>
                </a:cubicBezTo>
                <a:cubicBezTo>
                  <a:pt x="4285" y="7167"/>
                  <a:pt x="4474" y="7009"/>
                  <a:pt x="4726" y="7009"/>
                </a:cubicBezTo>
                <a:cubicBezTo>
                  <a:pt x="4947" y="7009"/>
                  <a:pt x="5104" y="7198"/>
                  <a:pt x="5104" y="7387"/>
                </a:cubicBezTo>
                <a:cubicBezTo>
                  <a:pt x="5104" y="7639"/>
                  <a:pt x="5293" y="7828"/>
                  <a:pt x="5545" y="7828"/>
                </a:cubicBezTo>
                <a:cubicBezTo>
                  <a:pt x="5766" y="7828"/>
                  <a:pt x="5923" y="7639"/>
                  <a:pt x="5923" y="7387"/>
                </a:cubicBezTo>
                <a:cubicBezTo>
                  <a:pt x="5923" y="7167"/>
                  <a:pt x="5608" y="6914"/>
                  <a:pt x="5262" y="6694"/>
                </a:cubicBezTo>
                <a:cubicBezTo>
                  <a:pt x="4821" y="6379"/>
                  <a:pt x="4285" y="5969"/>
                  <a:pt x="4285" y="5308"/>
                </a:cubicBezTo>
                <a:cubicBezTo>
                  <a:pt x="4285" y="4741"/>
                  <a:pt x="4632" y="4331"/>
                  <a:pt x="5104" y="4111"/>
                </a:cubicBezTo>
                <a:lnTo>
                  <a:pt x="5104" y="3859"/>
                </a:lnTo>
                <a:cubicBezTo>
                  <a:pt x="5104" y="3606"/>
                  <a:pt x="5293" y="3449"/>
                  <a:pt x="5545" y="3449"/>
                </a:cubicBezTo>
                <a:close/>
                <a:moveTo>
                  <a:pt x="10651" y="1"/>
                </a:moveTo>
                <a:cubicBezTo>
                  <a:pt x="10562" y="1"/>
                  <a:pt x="10473" y="34"/>
                  <a:pt x="10397" y="109"/>
                </a:cubicBezTo>
                <a:cubicBezTo>
                  <a:pt x="9389" y="834"/>
                  <a:pt x="8538" y="960"/>
                  <a:pt x="8034" y="960"/>
                </a:cubicBezTo>
                <a:cubicBezTo>
                  <a:pt x="7310" y="960"/>
                  <a:pt x="6396" y="645"/>
                  <a:pt x="5766" y="172"/>
                </a:cubicBezTo>
                <a:cubicBezTo>
                  <a:pt x="5703" y="109"/>
                  <a:pt x="5616" y="78"/>
                  <a:pt x="5526" y="78"/>
                </a:cubicBezTo>
                <a:cubicBezTo>
                  <a:pt x="5435" y="78"/>
                  <a:pt x="5341" y="109"/>
                  <a:pt x="5262" y="172"/>
                </a:cubicBezTo>
                <a:cubicBezTo>
                  <a:pt x="4632" y="645"/>
                  <a:pt x="3781" y="960"/>
                  <a:pt x="3025" y="960"/>
                </a:cubicBezTo>
                <a:cubicBezTo>
                  <a:pt x="2237" y="960"/>
                  <a:pt x="1418" y="645"/>
                  <a:pt x="662" y="109"/>
                </a:cubicBezTo>
                <a:cubicBezTo>
                  <a:pt x="582" y="47"/>
                  <a:pt x="495" y="20"/>
                  <a:pt x="411" y="20"/>
                </a:cubicBezTo>
                <a:cubicBezTo>
                  <a:pt x="196" y="20"/>
                  <a:pt x="0" y="198"/>
                  <a:pt x="0" y="424"/>
                </a:cubicBezTo>
                <a:lnTo>
                  <a:pt x="0" y="5276"/>
                </a:lnTo>
                <a:cubicBezTo>
                  <a:pt x="0" y="8616"/>
                  <a:pt x="2143" y="11609"/>
                  <a:pt x="5388" y="12680"/>
                </a:cubicBezTo>
                <a:cubicBezTo>
                  <a:pt x="5419" y="12696"/>
                  <a:pt x="5459" y="12703"/>
                  <a:pt x="5506" y="12703"/>
                </a:cubicBezTo>
                <a:cubicBezTo>
                  <a:pt x="5553" y="12703"/>
                  <a:pt x="5608" y="12696"/>
                  <a:pt x="5671" y="12680"/>
                </a:cubicBezTo>
                <a:cubicBezTo>
                  <a:pt x="8885" y="11609"/>
                  <a:pt x="11059" y="8616"/>
                  <a:pt x="11059" y="5276"/>
                </a:cubicBezTo>
                <a:lnTo>
                  <a:pt x="11059" y="424"/>
                </a:lnTo>
                <a:cubicBezTo>
                  <a:pt x="11059" y="182"/>
                  <a:pt x="10858" y="1"/>
                  <a:pt x="106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292500-87DC-A3F0-3A98-0E1149023849}"/>
              </a:ext>
            </a:extLst>
          </p:cNvPr>
          <p:cNvGrpSpPr/>
          <p:nvPr/>
        </p:nvGrpSpPr>
        <p:grpSpPr>
          <a:xfrm>
            <a:off x="7783920" y="2386597"/>
            <a:ext cx="37800" cy="103320"/>
            <a:chOff x="7783920" y="2386597"/>
            <a:chExt cx="3780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7C42C3D-7401-55F0-DEC1-19D8B691A924}"/>
                    </a:ext>
                  </a:extLst>
                </p14:cNvPr>
                <p14:cNvContentPartPr/>
                <p14:nvPr/>
              </p14:nvContentPartPr>
              <p14:xfrm>
                <a:off x="7821360" y="2409997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7C42C3D-7401-55F0-DEC1-19D8B691A92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58720" y="23469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660B02-3A9D-25AC-836F-4902854B585D}"/>
                    </a:ext>
                  </a:extLst>
                </p14:cNvPr>
                <p14:cNvContentPartPr/>
                <p14:nvPr/>
              </p14:nvContentPartPr>
              <p14:xfrm>
                <a:off x="7788600" y="2386597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660B02-3A9D-25AC-836F-4902854B58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25960" y="232395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4EE1A5-B4DA-2598-80D7-3242B38BD600}"/>
                    </a:ext>
                  </a:extLst>
                </p14:cNvPr>
                <p14:cNvContentPartPr/>
                <p14:nvPr/>
              </p14:nvContentPartPr>
              <p14:xfrm>
                <a:off x="7783920" y="2489557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4EE1A5-B4DA-2598-80D7-3242B38BD60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21280" y="242691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Google Shape;1574;p61">
            <a:extLst>
              <a:ext uri="{FF2B5EF4-FFF2-40B4-BE49-F238E27FC236}">
                <a16:creationId xmlns:a16="http://schemas.microsoft.com/office/drawing/2014/main" id="{39D3208A-0036-7689-A60F-B6649A2D7B3A}"/>
              </a:ext>
            </a:extLst>
          </p:cNvPr>
          <p:cNvSpPr/>
          <p:nvPr/>
        </p:nvSpPr>
        <p:spPr>
          <a:xfrm flipH="1">
            <a:off x="2099525" y="45953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574;p61">
            <a:extLst>
              <a:ext uri="{FF2B5EF4-FFF2-40B4-BE49-F238E27FC236}">
                <a16:creationId xmlns:a16="http://schemas.microsoft.com/office/drawing/2014/main" id="{057FF536-EBA8-F998-B243-32407E694CDF}"/>
              </a:ext>
            </a:extLst>
          </p:cNvPr>
          <p:cNvSpPr/>
          <p:nvPr/>
        </p:nvSpPr>
        <p:spPr>
          <a:xfrm flipH="1">
            <a:off x="4184549" y="420295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574;p61">
            <a:extLst>
              <a:ext uri="{FF2B5EF4-FFF2-40B4-BE49-F238E27FC236}">
                <a16:creationId xmlns:a16="http://schemas.microsoft.com/office/drawing/2014/main" id="{29DD2379-4279-08DC-AF94-95FFB3231888}"/>
              </a:ext>
            </a:extLst>
          </p:cNvPr>
          <p:cNvSpPr/>
          <p:nvPr/>
        </p:nvSpPr>
        <p:spPr>
          <a:xfrm flipH="1">
            <a:off x="466475" y="37590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79;p61">
            <a:extLst>
              <a:ext uri="{FF2B5EF4-FFF2-40B4-BE49-F238E27FC236}">
                <a16:creationId xmlns:a16="http://schemas.microsoft.com/office/drawing/2014/main" id="{C89749F2-B3C5-C685-DADE-A31F51E83E67}"/>
              </a:ext>
            </a:extLst>
          </p:cNvPr>
          <p:cNvSpPr/>
          <p:nvPr/>
        </p:nvSpPr>
        <p:spPr>
          <a:xfrm rot="14053952">
            <a:off x="1289180" y="398350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579;p61">
            <a:extLst>
              <a:ext uri="{FF2B5EF4-FFF2-40B4-BE49-F238E27FC236}">
                <a16:creationId xmlns:a16="http://schemas.microsoft.com/office/drawing/2014/main" id="{CA0E5E3C-DFA8-BB41-DA7F-77F3782F54C8}"/>
              </a:ext>
            </a:extLst>
          </p:cNvPr>
          <p:cNvSpPr/>
          <p:nvPr/>
        </p:nvSpPr>
        <p:spPr>
          <a:xfrm rot="14053952">
            <a:off x="3048233" y="431716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574;p61">
            <a:extLst>
              <a:ext uri="{FF2B5EF4-FFF2-40B4-BE49-F238E27FC236}">
                <a16:creationId xmlns:a16="http://schemas.microsoft.com/office/drawing/2014/main" id="{F0F03322-8FAA-F56C-044C-70B5BDEDEFA2}"/>
              </a:ext>
            </a:extLst>
          </p:cNvPr>
          <p:cNvSpPr/>
          <p:nvPr/>
        </p:nvSpPr>
        <p:spPr>
          <a:xfrm flipH="1">
            <a:off x="7679761" y="130061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574;p61">
            <a:extLst>
              <a:ext uri="{FF2B5EF4-FFF2-40B4-BE49-F238E27FC236}">
                <a16:creationId xmlns:a16="http://schemas.microsoft.com/office/drawing/2014/main" id="{4078FCD0-B9DE-9F6E-9C4E-28F1AA7893FE}"/>
              </a:ext>
            </a:extLst>
          </p:cNvPr>
          <p:cNvSpPr/>
          <p:nvPr/>
        </p:nvSpPr>
        <p:spPr>
          <a:xfrm flipH="1">
            <a:off x="8711685" y="218325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574;p61">
            <a:extLst>
              <a:ext uri="{FF2B5EF4-FFF2-40B4-BE49-F238E27FC236}">
                <a16:creationId xmlns:a16="http://schemas.microsoft.com/office/drawing/2014/main" id="{B1207628-AE85-FB8F-6016-A7F4C7915837}"/>
              </a:ext>
            </a:extLst>
          </p:cNvPr>
          <p:cNvSpPr/>
          <p:nvPr/>
        </p:nvSpPr>
        <p:spPr>
          <a:xfrm flipH="1">
            <a:off x="2695075" y="135089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4;p61">
            <a:extLst>
              <a:ext uri="{FF2B5EF4-FFF2-40B4-BE49-F238E27FC236}">
                <a16:creationId xmlns:a16="http://schemas.microsoft.com/office/drawing/2014/main" id="{E2D80248-F840-DFFE-C7DE-51482F0A0638}"/>
              </a:ext>
            </a:extLst>
          </p:cNvPr>
          <p:cNvSpPr/>
          <p:nvPr/>
        </p:nvSpPr>
        <p:spPr>
          <a:xfrm flipH="1">
            <a:off x="4882764" y="116230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79;p61">
            <a:extLst>
              <a:ext uri="{FF2B5EF4-FFF2-40B4-BE49-F238E27FC236}">
                <a16:creationId xmlns:a16="http://schemas.microsoft.com/office/drawing/2014/main" id="{68BEADBB-B155-72EC-350F-FA00CEFD37C2}"/>
              </a:ext>
            </a:extLst>
          </p:cNvPr>
          <p:cNvSpPr/>
          <p:nvPr/>
        </p:nvSpPr>
        <p:spPr>
          <a:xfrm rot="14053952">
            <a:off x="1546762" y="1713035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579;p61">
            <a:extLst>
              <a:ext uri="{FF2B5EF4-FFF2-40B4-BE49-F238E27FC236}">
                <a16:creationId xmlns:a16="http://schemas.microsoft.com/office/drawing/2014/main" id="{80BD4F58-1AA9-A86B-1E69-326F7DB95AD7}"/>
              </a:ext>
            </a:extLst>
          </p:cNvPr>
          <p:cNvSpPr/>
          <p:nvPr/>
        </p:nvSpPr>
        <p:spPr>
          <a:xfrm rot="14053952">
            <a:off x="489598" y="1047738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79;p61">
            <a:extLst>
              <a:ext uri="{FF2B5EF4-FFF2-40B4-BE49-F238E27FC236}">
                <a16:creationId xmlns:a16="http://schemas.microsoft.com/office/drawing/2014/main" id="{76C3AB06-3030-0C6C-7E65-F56DCD16B07F}"/>
              </a:ext>
            </a:extLst>
          </p:cNvPr>
          <p:cNvSpPr/>
          <p:nvPr/>
        </p:nvSpPr>
        <p:spPr>
          <a:xfrm rot="14053952">
            <a:off x="8492701" y="3973926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74;p61">
            <a:extLst>
              <a:ext uri="{FF2B5EF4-FFF2-40B4-BE49-F238E27FC236}">
                <a16:creationId xmlns:a16="http://schemas.microsoft.com/office/drawing/2014/main" id="{BCF7B9FD-B47C-6F23-A0B6-870311B057EF}"/>
              </a:ext>
            </a:extLst>
          </p:cNvPr>
          <p:cNvSpPr/>
          <p:nvPr/>
        </p:nvSpPr>
        <p:spPr>
          <a:xfrm flipH="1">
            <a:off x="3855803" y="169979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79;p61">
            <a:extLst>
              <a:ext uri="{FF2B5EF4-FFF2-40B4-BE49-F238E27FC236}">
                <a16:creationId xmlns:a16="http://schemas.microsoft.com/office/drawing/2014/main" id="{34604560-EBF1-3A51-54D1-F8239D171447}"/>
              </a:ext>
            </a:extLst>
          </p:cNvPr>
          <p:cNvSpPr/>
          <p:nvPr/>
        </p:nvSpPr>
        <p:spPr>
          <a:xfrm rot="14053952">
            <a:off x="429412" y="3097668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922;p66">
            <a:extLst>
              <a:ext uri="{FF2B5EF4-FFF2-40B4-BE49-F238E27FC236}">
                <a16:creationId xmlns:a16="http://schemas.microsoft.com/office/drawing/2014/main" id="{4078EC4D-A672-FDA2-0D0B-0DF9CD33AB30}"/>
              </a:ext>
            </a:extLst>
          </p:cNvPr>
          <p:cNvSpPr/>
          <p:nvPr/>
        </p:nvSpPr>
        <p:spPr>
          <a:xfrm flipH="1">
            <a:off x="678300" y="15110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922;p66">
            <a:extLst>
              <a:ext uri="{FF2B5EF4-FFF2-40B4-BE49-F238E27FC236}">
                <a16:creationId xmlns:a16="http://schemas.microsoft.com/office/drawing/2014/main" id="{7228B05B-2FB9-2E58-97CB-10E1D817C2BE}"/>
              </a:ext>
            </a:extLst>
          </p:cNvPr>
          <p:cNvSpPr/>
          <p:nvPr/>
        </p:nvSpPr>
        <p:spPr>
          <a:xfrm flipH="1">
            <a:off x="342536" y="24804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1922;p66">
            <a:extLst>
              <a:ext uri="{FF2B5EF4-FFF2-40B4-BE49-F238E27FC236}">
                <a16:creationId xmlns:a16="http://schemas.microsoft.com/office/drawing/2014/main" id="{1233AADB-2127-43AF-EA2D-1DD2A44549AE}"/>
              </a:ext>
            </a:extLst>
          </p:cNvPr>
          <p:cNvSpPr/>
          <p:nvPr/>
        </p:nvSpPr>
        <p:spPr>
          <a:xfrm flipH="1">
            <a:off x="6482588" y="437485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579;p61">
            <a:extLst>
              <a:ext uri="{FF2B5EF4-FFF2-40B4-BE49-F238E27FC236}">
                <a16:creationId xmlns:a16="http://schemas.microsoft.com/office/drawing/2014/main" id="{823936FA-AA77-54DF-81A5-3E821E1F4DD4}"/>
              </a:ext>
            </a:extLst>
          </p:cNvPr>
          <p:cNvSpPr/>
          <p:nvPr/>
        </p:nvSpPr>
        <p:spPr>
          <a:xfrm rot="14053952">
            <a:off x="6847712" y="197189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579;p61">
            <a:extLst>
              <a:ext uri="{FF2B5EF4-FFF2-40B4-BE49-F238E27FC236}">
                <a16:creationId xmlns:a16="http://schemas.microsoft.com/office/drawing/2014/main" id="{94FE573B-0808-D6B7-7BD4-87ACFA89CBD6}"/>
              </a:ext>
            </a:extLst>
          </p:cNvPr>
          <p:cNvSpPr/>
          <p:nvPr/>
        </p:nvSpPr>
        <p:spPr>
          <a:xfrm rot="14053952">
            <a:off x="5645365" y="207776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579;p61">
            <a:extLst>
              <a:ext uri="{FF2B5EF4-FFF2-40B4-BE49-F238E27FC236}">
                <a16:creationId xmlns:a16="http://schemas.microsoft.com/office/drawing/2014/main" id="{B6B0E7CE-AD8A-31A0-406D-18139FC44B22}"/>
              </a:ext>
            </a:extLst>
          </p:cNvPr>
          <p:cNvSpPr/>
          <p:nvPr/>
        </p:nvSpPr>
        <p:spPr>
          <a:xfrm rot="14053952">
            <a:off x="7089208" y="4388684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1579;p61">
            <a:extLst>
              <a:ext uri="{FF2B5EF4-FFF2-40B4-BE49-F238E27FC236}">
                <a16:creationId xmlns:a16="http://schemas.microsoft.com/office/drawing/2014/main" id="{3654B813-D4B5-B977-B748-8E96F81DB18A}"/>
              </a:ext>
            </a:extLst>
          </p:cNvPr>
          <p:cNvSpPr/>
          <p:nvPr/>
        </p:nvSpPr>
        <p:spPr>
          <a:xfrm rot="14053952">
            <a:off x="5886861" y="4494551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32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elcome to Overwatch 2 - Xbox Wire">
            <a:extLst>
              <a:ext uri="{FF2B5EF4-FFF2-40B4-BE49-F238E27FC236}">
                <a16:creationId xmlns:a16="http://schemas.microsoft.com/office/drawing/2014/main" id="{0350C7D3-FEAE-83B4-82F7-9E0F5B18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5" name="Google Shape;1385;p57"/>
          <p:cNvSpPr txBox="1">
            <a:spLocks noGrp="1"/>
          </p:cNvSpPr>
          <p:nvPr>
            <p:ph type="title"/>
          </p:nvPr>
        </p:nvSpPr>
        <p:spPr>
          <a:xfrm>
            <a:off x="2077500" y="1473150"/>
            <a:ext cx="4989000" cy="21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E.Health vs. T.Health</a:t>
            </a:r>
            <a:endParaRPr dirty="0"/>
          </a:p>
        </p:txBody>
      </p:sp>
      <p:grpSp>
        <p:nvGrpSpPr>
          <p:cNvPr id="1386" name="Google Shape;1386;p57"/>
          <p:cNvGrpSpPr/>
          <p:nvPr/>
        </p:nvGrpSpPr>
        <p:grpSpPr>
          <a:xfrm>
            <a:off x="1463200" y="876913"/>
            <a:ext cx="6218718" cy="3788638"/>
            <a:chOff x="1463200" y="876913"/>
            <a:chExt cx="6218718" cy="3788638"/>
          </a:xfrm>
        </p:grpSpPr>
        <p:sp>
          <p:nvSpPr>
            <p:cNvPr id="1387" name="Google Shape;1387;p57"/>
            <p:cNvSpPr/>
            <p:nvPr/>
          </p:nvSpPr>
          <p:spPr>
            <a:xfrm rot="10800000" flipH="1">
              <a:off x="2031500" y="13741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7"/>
            <p:cNvSpPr/>
            <p:nvPr/>
          </p:nvSpPr>
          <p:spPr>
            <a:xfrm>
              <a:off x="1463200" y="39993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7"/>
            <p:cNvSpPr/>
            <p:nvPr/>
          </p:nvSpPr>
          <p:spPr>
            <a:xfrm>
              <a:off x="5825500" y="876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6362550" y="422280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3299800" y="4475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57"/>
            <p:cNvGrpSpPr/>
            <p:nvPr/>
          </p:nvGrpSpPr>
          <p:grpSpPr>
            <a:xfrm rot="-7546048">
              <a:off x="7293359" y="998743"/>
              <a:ext cx="161701" cy="641985"/>
              <a:chOff x="7004550" y="3676293"/>
              <a:chExt cx="161700" cy="641982"/>
            </a:xfrm>
          </p:grpSpPr>
          <p:sp>
            <p:nvSpPr>
              <p:cNvPr id="1393" name="Google Shape;1393;p57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7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57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57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7" name="Google Shape;1397;p57"/>
            <p:cNvGrpSpPr/>
            <p:nvPr/>
          </p:nvGrpSpPr>
          <p:grpSpPr>
            <a:xfrm>
              <a:off x="1627645" y="3051626"/>
              <a:ext cx="545147" cy="506901"/>
              <a:chOff x="4818730" y="3307263"/>
              <a:chExt cx="1827512" cy="1699300"/>
            </a:xfrm>
          </p:grpSpPr>
          <p:sp>
            <p:nvSpPr>
              <p:cNvPr id="1398" name="Google Shape;1398;p57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57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57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7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7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7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7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7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7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7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7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7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7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7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7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7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7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7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7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7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7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7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7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7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7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1260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52C3FB29-F699-0A85-BD1F-2EA4BACA7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8" y="0"/>
            <a:ext cx="85664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08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bars&#10;&#10;Description automatically generated">
            <a:extLst>
              <a:ext uri="{FF2B5EF4-FFF2-40B4-BE49-F238E27FC236}">
                <a16:creationId xmlns:a16="http://schemas.microsoft.com/office/drawing/2014/main" id="{9ADAC1CB-8126-A0C2-C10B-9FAF49B7E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4" y="0"/>
            <a:ext cx="85016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6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5D8E-CBA4-AA42-127C-1086CDA0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5" y="759717"/>
            <a:ext cx="3380400" cy="2340900"/>
          </a:xfrm>
        </p:spPr>
        <p:txBody>
          <a:bodyPr>
            <a:normAutofit/>
          </a:bodyPr>
          <a:lstStyle/>
          <a:p>
            <a:r>
              <a:rPr lang="en-US" sz="2400" dirty="0"/>
              <a:t>Average total health and average effective health of all 39 heroes</a:t>
            </a:r>
            <a:endParaRPr lang="en-US" sz="21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D5209-6EE8-C368-0949-EB87E0756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873" y="2535115"/>
            <a:ext cx="3266100" cy="14871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calculation of average damage to eliminate all heroes when Armor is and isn’t accounted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damage discrepancy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A800A45-4B4A-CCB2-FBF5-40A5E6EB01C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72465950"/>
              </p:ext>
            </p:extLst>
          </p:nvPr>
        </p:nvGraphicFramePr>
        <p:xfrm>
          <a:off x="4472333" y="1930167"/>
          <a:ext cx="3830446" cy="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223">
                  <a:extLst>
                    <a:ext uri="{9D8B030D-6E8A-4147-A177-3AD203B41FA5}">
                      <a16:colId xmlns:a16="http://schemas.microsoft.com/office/drawing/2014/main" val="976705430"/>
                    </a:ext>
                  </a:extLst>
                </a:gridCol>
                <a:gridCol w="1915223">
                  <a:extLst>
                    <a:ext uri="{9D8B030D-6E8A-4147-A177-3AD203B41FA5}">
                      <a16:colId xmlns:a16="http://schemas.microsoft.com/office/drawing/2014/main" val="155283614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Average Total Health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Average Effective Health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643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307.24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317.70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02690"/>
                  </a:ext>
                </a:extLst>
              </a:tr>
            </a:tbl>
          </a:graphicData>
        </a:graphic>
      </p:graphicFrame>
      <p:grpSp>
        <p:nvGrpSpPr>
          <p:cNvPr id="3" name="Google Shape;9595;p97">
            <a:extLst>
              <a:ext uri="{FF2B5EF4-FFF2-40B4-BE49-F238E27FC236}">
                <a16:creationId xmlns:a16="http://schemas.microsoft.com/office/drawing/2014/main" id="{1DC34F88-5168-A826-8E88-C22D19C72709}"/>
              </a:ext>
            </a:extLst>
          </p:cNvPr>
          <p:cNvGrpSpPr/>
          <p:nvPr/>
        </p:nvGrpSpPr>
        <p:grpSpPr>
          <a:xfrm>
            <a:off x="445919" y="4129830"/>
            <a:ext cx="578498" cy="551759"/>
            <a:chOff x="729238" y="1179665"/>
            <a:chExt cx="1636117" cy="1526144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" name="Google Shape;9596;p97">
              <a:extLst>
                <a:ext uri="{FF2B5EF4-FFF2-40B4-BE49-F238E27FC236}">
                  <a16:creationId xmlns:a16="http://schemas.microsoft.com/office/drawing/2014/main" id="{4E3DE22E-C249-38C9-084A-45E738E7729C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  <a:grpFill/>
          </p:grpSpPr>
          <p:sp>
            <p:nvSpPr>
              <p:cNvPr id="107" name="Google Shape;9597;p97">
                <a:extLst>
                  <a:ext uri="{FF2B5EF4-FFF2-40B4-BE49-F238E27FC236}">
                    <a16:creationId xmlns:a16="http://schemas.microsoft.com/office/drawing/2014/main" id="{C4FF3891-0B78-4178-0AB8-C5C030E04CEA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598;p97">
                <a:extLst>
                  <a:ext uri="{FF2B5EF4-FFF2-40B4-BE49-F238E27FC236}">
                    <a16:creationId xmlns:a16="http://schemas.microsoft.com/office/drawing/2014/main" id="{D632EB19-CF93-7FA7-9180-06BA929899CD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599;p97">
                <a:extLst>
                  <a:ext uri="{FF2B5EF4-FFF2-40B4-BE49-F238E27FC236}">
                    <a16:creationId xmlns:a16="http://schemas.microsoft.com/office/drawing/2014/main" id="{128EC965-13CE-671C-A754-BA06DF286789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600;p97">
                <a:extLst>
                  <a:ext uri="{FF2B5EF4-FFF2-40B4-BE49-F238E27FC236}">
                    <a16:creationId xmlns:a16="http://schemas.microsoft.com/office/drawing/2014/main" id="{46F4ABA4-3F72-5465-7B38-B116D4B7C954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601;p97">
                <a:extLst>
                  <a:ext uri="{FF2B5EF4-FFF2-40B4-BE49-F238E27FC236}">
                    <a16:creationId xmlns:a16="http://schemas.microsoft.com/office/drawing/2014/main" id="{3AF86F45-DAB7-C148-781A-26D35C187550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602;p97">
                <a:extLst>
                  <a:ext uri="{FF2B5EF4-FFF2-40B4-BE49-F238E27FC236}">
                    <a16:creationId xmlns:a16="http://schemas.microsoft.com/office/drawing/2014/main" id="{6C67C9A5-62F0-97D9-B407-1695FE3D2103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603;p97">
                <a:extLst>
                  <a:ext uri="{FF2B5EF4-FFF2-40B4-BE49-F238E27FC236}">
                    <a16:creationId xmlns:a16="http://schemas.microsoft.com/office/drawing/2014/main" id="{44260EDE-A1C1-E8FA-33A9-EDA7E6F672E9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04;p97">
                <a:extLst>
                  <a:ext uri="{FF2B5EF4-FFF2-40B4-BE49-F238E27FC236}">
                    <a16:creationId xmlns:a16="http://schemas.microsoft.com/office/drawing/2014/main" id="{63773C16-B8F0-E385-96BF-10528145AAFF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05;p97">
                <a:extLst>
                  <a:ext uri="{FF2B5EF4-FFF2-40B4-BE49-F238E27FC236}">
                    <a16:creationId xmlns:a16="http://schemas.microsoft.com/office/drawing/2014/main" id="{B91AC3B4-FACC-6286-29D2-BDB619726550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06;p97">
                <a:extLst>
                  <a:ext uri="{FF2B5EF4-FFF2-40B4-BE49-F238E27FC236}">
                    <a16:creationId xmlns:a16="http://schemas.microsoft.com/office/drawing/2014/main" id="{8C9694D3-5671-A3C5-FA54-09197A480C02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607;p97">
              <a:extLst>
                <a:ext uri="{FF2B5EF4-FFF2-40B4-BE49-F238E27FC236}">
                  <a16:creationId xmlns:a16="http://schemas.microsoft.com/office/drawing/2014/main" id="{90BD2522-8E5D-0CB7-E8E8-FDA899502039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  <a:grpFill/>
          </p:grpSpPr>
          <p:sp>
            <p:nvSpPr>
              <p:cNvPr id="97" name="Google Shape;9608;p97">
                <a:extLst>
                  <a:ext uri="{FF2B5EF4-FFF2-40B4-BE49-F238E27FC236}">
                    <a16:creationId xmlns:a16="http://schemas.microsoft.com/office/drawing/2014/main" id="{BBD211ED-22C8-7D83-2D7F-B75A3DF980FE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09;p97">
                <a:extLst>
                  <a:ext uri="{FF2B5EF4-FFF2-40B4-BE49-F238E27FC236}">
                    <a16:creationId xmlns:a16="http://schemas.microsoft.com/office/drawing/2014/main" id="{BD4A40DE-1FAF-C43E-8351-92015783DDCE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10;p97">
                <a:extLst>
                  <a:ext uri="{FF2B5EF4-FFF2-40B4-BE49-F238E27FC236}">
                    <a16:creationId xmlns:a16="http://schemas.microsoft.com/office/drawing/2014/main" id="{8C46A008-6AD1-AF94-7428-30826C6F6396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11;p97">
                <a:extLst>
                  <a:ext uri="{FF2B5EF4-FFF2-40B4-BE49-F238E27FC236}">
                    <a16:creationId xmlns:a16="http://schemas.microsoft.com/office/drawing/2014/main" id="{0A94308E-41B6-FAFB-FF97-2C0D8B49D4DE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12;p97">
                <a:extLst>
                  <a:ext uri="{FF2B5EF4-FFF2-40B4-BE49-F238E27FC236}">
                    <a16:creationId xmlns:a16="http://schemas.microsoft.com/office/drawing/2014/main" id="{E8FFDEF0-6490-7B81-C468-7F07666FB7BD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13;p97">
                <a:extLst>
                  <a:ext uri="{FF2B5EF4-FFF2-40B4-BE49-F238E27FC236}">
                    <a16:creationId xmlns:a16="http://schemas.microsoft.com/office/drawing/2014/main" id="{79D2209F-24B0-D250-2561-73111C24CA4F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14;p97">
                <a:extLst>
                  <a:ext uri="{FF2B5EF4-FFF2-40B4-BE49-F238E27FC236}">
                    <a16:creationId xmlns:a16="http://schemas.microsoft.com/office/drawing/2014/main" id="{72F84B3D-01B2-329E-0CE5-A65372B8869F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15;p97">
                <a:extLst>
                  <a:ext uri="{FF2B5EF4-FFF2-40B4-BE49-F238E27FC236}">
                    <a16:creationId xmlns:a16="http://schemas.microsoft.com/office/drawing/2014/main" id="{76510F1D-AEE3-639D-00D3-61F8368992F9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16;p97">
                <a:extLst>
                  <a:ext uri="{FF2B5EF4-FFF2-40B4-BE49-F238E27FC236}">
                    <a16:creationId xmlns:a16="http://schemas.microsoft.com/office/drawing/2014/main" id="{0BB550CD-E52E-D297-D8B2-667EE5B247E9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17;p97">
                <a:extLst>
                  <a:ext uri="{FF2B5EF4-FFF2-40B4-BE49-F238E27FC236}">
                    <a16:creationId xmlns:a16="http://schemas.microsoft.com/office/drawing/2014/main" id="{59F97586-DCFB-6DDC-B752-1F8353B48DCC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618;p97">
              <a:extLst>
                <a:ext uri="{FF2B5EF4-FFF2-40B4-BE49-F238E27FC236}">
                  <a16:creationId xmlns:a16="http://schemas.microsoft.com/office/drawing/2014/main" id="{DBDDA878-9A0C-D975-C192-B33D8F09C602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  <a:grpFill/>
          </p:grpSpPr>
          <p:sp>
            <p:nvSpPr>
              <p:cNvPr id="87" name="Google Shape;9619;p97">
                <a:extLst>
                  <a:ext uri="{FF2B5EF4-FFF2-40B4-BE49-F238E27FC236}">
                    <a16:creationId xmlns:a16="http://schemas.microsoft.com/office/drawing/2014/main" id="{E2D1B953-AE92-4086-EBFD-EA3186EA04E2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620;p97">
                <a:extLst>
                  <a:ext uri="{FF2B5EF4-FFF2-40B4-BE49-F238E27FC236}">
                    <a16:creationId xmlns:a16="http://schemas.microsoft.com/office/drawing/2014/main" id="{56EE6016-A94D-BBD9-AE69-B1EA63A20582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621;p97">
                <a:extLst>
                  <a:ext uri="{FF2B5EF4-FFF2-40B4-BE49-F238E27FC236}">
                    <a16:creationId xmlns:a16="http://schemas.microsoft.com/office/drawing/2014/main" id="{00EDEF02-A2EA-7AFB-28A7-5938E6AFE76E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622;p97">
                <a:extLst>
                  <a:ext uri="{FF2B5EF4-FFF2-40B4-BE49-F238E27FC236}">
                    <a16:creationId xmlns:a16="http://schemas.microsoft.com/office/drawing/2014/main" id="{850B6084-042E-0C44-2CE3-E24CA9A6B64D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623;p97">
                <a:extLst>
                  <a:ext uri="{FF2B5EF4-FFF2-40B4-BE49-F238E27FC236}">
                    <a16:creationId xmlns:a16="http://schemas.microsoft.com/office/drawing/2014/main" id="{C107D32A-F7DD-AB1D-EB7E-E7B1B27F2971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624;p97">
                <a:extLst>
                  <a:ext uri="{FF2B5EF4-FFF2-40B4-BE49-F238E27FC236}">
                    <a16:creationId xmlns:a16="http://schemas.microsoft.com/office/drawing/2014/main" id="{623DA95F-82C0-8FDE-E479-C4FFD5B15FFF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25;p97">
                <a:extLst>
                  <a:ext uri="{FF2B5EF4-FFF2-40B4-BE49-F238E27FC236}">
                    <a16:creationId xmlns:a16="http://schemas.microsoft.com/office/drawing/2014/main" id="{628E1C71-D0A6-F437-0D6B-78DAEB360F85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26;p97">
                <a:extLst>
                  <a:ext uri="{FF2B5EF4-FFF2-40B4-BE49-F238E27FC236}">
                    <a16:creationId xmlns:a16="http://schemas.microsoft.com/office/drawing/2014/main" id="{2F93B616-4B93-F777-0F08-8D48E9772107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27;p97">
                <a:extLst>
                  <a:ext uri="{FF2B5EF4-FFF2-40B4-BE49-F238E27FC236}">
                    <a16:creationId xmlns:a16="http://schemas.microsoft.com/office/drawing/2014/main" id="{B3641DD0-6FC3-8635-5E80-7FCDA2D638F9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28;p97">
                <a:extLst>
                  <a:ext uri="{FF2B5EF4-FFF2-40B4-BE49-F238E27FC236}">
                    <a16:creationId xmlns:a16="http://schemas.microsoft.com/office/drawing/2014/main" id="{40D79385-DA88-4C74-5771-C5055FFC0541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629;p97">
              <a:extLst>
                <a:ext uri="{FF2B5EF4-FFF2-40B4-BE49-F238E27FC236}">
                  <a16:creationId xmlns:a16="http://schemas.microsoft.com/office/drawing/2014/main" id="{C260EAEB-38D5-F506-4267-CA2695C292B0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  <a:grpFill/>
          </p:grpSpPr>
          <p:sp>
            <p:nvSpPr>
              <p:cNvPr id="77" name="Google Shape;9630;p97">
                <a:extLst>
                  <a:ext uri="{FF2B5EF4-FFF2-40B4-BE49-F238E27FC236}">
                    <a16:creationId xmlns:a16="http://schemas.microsoft.com/office/drawing/2014/main" id="{65586F9A-BBCB-8433-4DC2-0B39E46C42E8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31;p97">
                <a:extLst>
                  <a:ext uri="{FF2B5EF4-FFF2-40B4-BE49-F238E27FC236}">
                    <a16:creationId xmlns:a16="http://schemas.microsoft.com/office/drawing/2014/main" id="{3B7F8B8B-229D-AFEF-9C49-EF77B91074D2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32;p97">
                <a:extLst>
                  <a:ext uri="{FF2B5EF4-FFF2-40B4-BE49-F238E27FC236}">
                    <a16:creationId xmlns:a16="http://schemas.microsoft.com/office/drawing/2014/main" id="{0C902661-197C-BD1B-7EB9-D9E5D6721376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33;p97">
                <a:extLst>
                  <a:ext uri="{FF2B5EF4-FFF2-40B4-BE49-F238E27FC236}">
                    <a16:creationId xmlns:a16="http://schemas.microsoft.com/office/drawing/2014/main" id="{1A17B175-28A0-B615-9F76-D127BC1B48BB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34;p97">
                <a:extLst>
                  <a:ext uri="{FF2B5EF4-FFF2-40B4-BE49-F238E27FC236}">
                    <a16:creationId xmlns:a16="http://schemas.microsoft.com/office/drawing/2014/main" id="{FDBC2690-6F3A-D866-FBBB-BDD6B780F7BF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635;p97">
                <a:extLst>
                  <a:ext uri="{FF2B5EF4-FFF2-40B4-BE49-F238E27FC236}">
                    <a16:creationId xmlns:a16="http://schemas.microsoft.com/office/drawing/2014/main" id="{FFFCB706-7CE7-C824-EE9C-0A5A42DB6053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36;p97">
                <a:extLst>
                  <a:ext uri="{FF2B5EF4-FFF2-40B4-BE49-F238E27FC236}">
                    <a16:creationId xmlns:a16="http://schemas.microsoft.com/office/drawing/2014/main" id="{6614C4F3-8C7A-F655-D4D6-F115F2E6CB96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637;p97">
                <a:extLst>
                  <a:ext uri="{FF2B5EF4-FFF2-40B4-BE49-F238E27FC236}">
                    <a16:creationId xmlns:a16="http://schemas.microsoft.com/office/drawing/2014/main" id="{83939521-1E70-1B71-9A9A-9D29B778C243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638;p97">
                <a:extLst>
                  <a:ext uri="{FF2B5EF4-FFF2-40B4-BE49-F238E27FC236}">
                    <a16:creationId xmlns:a16="http://schemas.microsoft.com/office/drawing/2014/main" id="{63BD6A58-4A1E-6786-93DE-91578E02DC77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639;p97">
                <a:extLst>
                  <a:ext uri="{FF2B5EF4-FFF2-40B4-BE49-F238E27FC236}">
                    <a16:creationId xmlns:a16="http://schemas.microsoft.com/office/drawing/2014/main" id="{D19F8159-D967-270B-6C2A-B0DAE2CA18B1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640;p97">
              <a:extLst>
                <a:ext uri="{FF2B5EF4-FFF2-40B4-BE49-F238E27FC236}">
                  <a16:creationId xmlns:a16="http://schemas.microsoft.com/office/drawing/2014/main" id="{73D07F50-503B-A937-14D7-B55F35C7A0BD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  <a:grpFill/>
          </p:grpSpPr>
          <p:sp>
            <p:nvSpPr>
              <p:cNvPr id="67" name="Google Shape;9641;p97">
                <a:extLst>
                  <a:ext uri="{FF2B5EF4-FFF2-40B4-BE49-F238E27FC236}">
                    <a16:creationId xmlns:a16="http://schemas.microsoft.com/office/drawing/2014/main" id="{88B53751-7AA5-6C44-8A8B-E1B18CE1F331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642;p97">
                <a:extLst>
                  <a:ext uri="{FF2B5EF4-FFF2-40B4-BE49-F238E27FC236}">
                    <a16:creationId xmlns:a16="http://schemas.microsoft.com/office/drawing/2014/main" id="{3E67E73A-ED60-2116-A5D0-BE9D59C85BB8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643;p97">
                <a:extLst>
                  <a:ext uri="{FF2B5EF4-FFF2-40B4-BE49-F238E27FC236}">
                    <a16:creationId xmlns:a16="http://schemas.microsoft.com/office/drawing/2014/main" id="{8F618F2F-4324-8F2B-D903-4D4051CC17BD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644;p97">
                <a:extLst>
                  <a:ext uri="{FF2B5EF4-FFF2-40B4-BE49-F238E27FC236}">
                    <a16:creationId xmlns:a16="http://schemas.microsoft.com/office/drawing/2014/main" id="{DA09B16A-BAF3-07D4-98A1-7BD47600DE09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645;p97">
                <a:extLst>
                  <a:ext uri="{FF2B5EF4-FFF2-40B4-BE49-F238E27FC236}">
                    <a16:creationId xmlns:a16="http://schemas.microsoft.com/office/drawing/2014/main" id="{0BC9A538-A677-A167-A0FB-6EFAC608F4F4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646;p97">
                <a:extLst>
                  <a:ext uri="{FF2B5EF4-FFF2-40B4-BE49-F238E27FC236}">
                    <a16:creationId xmlns:a16="http://schemas.microsoft.com/office/drawing/2014/main" id="{6252CBBB-2CB7-164C-4B95-27E6E34B850D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647;p97">
                <a:extLst>
                  <a:ext uri="{FF2B5EF4-FFF2-40B4-BE49-F238E27FC236}">
                    <a16:creationId xmlns:a16="http://schemas.microsoft.com/office/drawing/2014/main" id="{6FD5DF81-7E36-8452-C6FF-7C77B87F2F69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48;p97">
                <a:extLst>
                  <a:ext uri="{FF2B5EF4-FFF2-40B4-BE49-F238E27FC236}">
                    <a16:creationId xmlns:a16="http://schemas.microsoft.com/office/drawing/2014/main" id="{1CCB9075-C8F4-CF43-75ED-8E5C89C32B0A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49;p97">
                <a:extLst>
                  <a:ext uri="{FF2B5EF4-FFF2-40B4-BE49-F238E27FC236}">
                    <a16:creationId xmlns:a16="http://schemas.microsoft.com/office/drawing/2014/main" id="{1ECCE505-18AC-80F0-BBB9-4F77D484A8A6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50;p97">
                <a:extLst>
                  <a:ext uri="{FF2B5EF4-FFF2-40B4-BE49-F238E27FC236}">
                    <a16:creationId xmlns:a16="http://schemas.microsoft.com/office/drawing/2014/main" id="{E65B3E44-2480-B90A-6247-12EAB4FDDECF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651;p97">
              <a:extLst>
                <a:ext uri="{FF2B5EF4-FFF2-40B4-BE49-F238E27FC236}">
                  <a16:creationId xmlns:a16="http://schemas.microsoft.com/office/drawing/2014/main" id="{21CD37AE-7B6E-C1C1-BD5C-707D1629AB54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  <a:grpFill/>
          </p:grpSpPr>
          <p:sp>
            <p:nvSpPr>
              <p:cNvPr id="57" name="Google Shape;9652;p97">
                <a:extLst>
                  <a:ext uri="{FF2B5EF4-FFF2-40B4-BE49-F238E27FC236}">
                    <a16:creationId xmlns:a16="http://schemas.microsoft.com/office/drawing/2014/main" id="{6B6A95B8-E4BF-63D7-A2D0-B67E9635FCDE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653;p97">
                <a:extLst>
                  <a:ext uri="{FF2B5EF4-FFF2-40B4-BE49-F238E27FC236}">
                    <a16:creationId xmlns:a16="http://schemas.microsoft.com/office/drawing/2014/main" id="{2B8BAD01-EFEC-C767-471C-998FDBB148FD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54;p97">
                <a:extLst>
                  <a:ext uri="{FF2B5EF4-FFF2-40B4-BE49-F238E27FC236}">
                    <a16:creationId xmlns:a16="http://schemas.microsoft.com/office/drawing/2014/main" id="{A26B1989-B062-516C-BB1B-2AA8742F10F0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655;p97">
                <a:extLst>
                  <a:ext uri="{FF2B5EF4-FFF2-40B4-BE49-F238E27FC236}">
                    <a16:creationId xmlns:a16="http://schemas.microsoft.com/office/drawing/2014/main" id="{8DB02F4F-D8EF-9C62-145A-ED21605C9A1A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656;p97">
                <a:extLst>
                  <a:ext uri="{FF2B5EF4-FFF2-40B4-BE49-F238E27FC236}">
                    <a16:creationId xmlns:a16="http://schemas.microsoft.com/office/drawing/2014/main" id="{F1D64470-3A6C-6D9B-EC6B-5A1261591F5F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657;p97">
                <a:extLst>
                  <a:ext uri="{FF2B5EF4-FFF2-40B4-BE49-F238E27FC236}">
                    <a16:creationId xmlns:a16="http://schemas.microsoft.com/office/drawing/2014/main" id="{9AE9AB74-E0A2-4B9F-E4C0-0372B9A8A608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658;p97">
                <a:extLst>
                  <a:ext uri="{FF2B5EF4-FFF2-40B4-BE49-F238E27FC236}">
                    <a16:creationId xmlns:a16="http://schemas.microsoft.com/office/drawing/2014/main" id="{91C418AB-5272-A916-B8C4-3E677B68B95F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659;p97">
                <a:extLst>
                  <a:ext uri="{FF2B5EF4-FFF2-40B4-BE49-F238E27FC236}">
                    <a16:creationId xmlns:a16="http://schemas.microsoft.com/office/drawing/2014/main" id="{39EEB964-A140-1728-8833-59E95212822A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660;p97">
                <a:extLst>
                  <a:ext uri="{FF2B5EF4-FFF2-40B4-BE49-F238E27FC236}">
                    <a16:creationId xmlns:a16="http://schemas.microsoft.com/office/drawing/2014/main" id="{30EF5048-43AA-8226-1316-6BE2ACF3B388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661;p97">
                <a:extLst>
                  <a:ext uri="{FF2B5EF4-FFF2-40B4-BE49-F238E27FC236}">
                    <a16:creationId xmlns:a16="http://schemas.microsoft.com/office/drawing/2014/main" id="{AEF1C18F-1789-1B84-830E-EC3A3092DA31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9662;p97">
              <a:extLst>
                <a:ext uri="{FF2B5EF4-FFF2-40B4-BE49-F238E27FC236}">
                  <a16:creationId xmlns:a16="http://schemas.microsoft.com/office/drawing/2014/main" id="{7E94A018-0639-9E05-540E-814806B23976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  <a:grpFill/>
          </p:grpSpPr>
          <p:sp>
            <p:nvSpPr>
              <p:cNvPr id="47" name="Google Shape;9663;p97">
                <a:extLst>
                  <a:ext uri="{FF2B5EF4-FFF2-40B4-BE49-F238E27FC236}">
                    <a16:creationId xmlns:a16="http://schemas.microsoft.com/office/drawing/2014/main" id="{A4A1690A-707C-BD01-86D4-7EAB29136995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664;p97">
                <a:extLst>
                  <a:ext uri="{FF2B5EF4-FFF2-40B4-BE49-F238E27FC236}">
                    <a16:creationId xmlns:a16="http://schemas.microsoft.com/office/drawing/2014/main" id="{4E794B70-3051-917D-08FB-260F194E7792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665;p97">
                <a:extLst>
                  <a:ext uri="{FF2B5EF4-FFF2-40B4-BE49-F238E27FC236}">
                    <a16:creationId xmlns:a16="http://schemas.microsoft.com/office/drawing/2014/main" id="{E7738F72-FD99-FEBE-3E62-5355342C91D8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666;p97">
                <a:extLst>
                  <a:ext uri="{FF2B5EF4-FFF2-40B4-BE49-F238E27FC236}">
                    <a16:creationId xmlns:a16="http://schemas.microsoft.com/office/drawing/2014/main" id="{DBE8C8D2-D4D4-0596-2489-FFEABF58C9F3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667;p97">
                <a:extLst>
                  <a:ext uri="{FF2B5EF4-FFF2-40B4-BE49-F238E27FC236}">
                    <a16:creationId xmlns:a16="http://schemas.microsoft.com/office/drawing/2014/main" id="{FF7965B6-B994-FA82-B7FB-8D8C0D073225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668;p97">
                <a:extLst>
                  <a:ext uri="{FF2B5EF4-FFF2-40B4-BE49-F238E27FC236}">
                    <a16:creationId xmlns:a16="http://schemas.microsoft.com/office/drawing/2014/main" id="{71E29002-C78C-99E6-2E35-B15E1E558832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669;p97">
                <a:extLst>
                  <a:ext uri="{FF2B5EF4-FFF2-40B4-BE49-F238E27FC236}">
                    <a16:creationId xmlns:a16="http://schemas.microsoft.com/office/drawing/2014/main" id="{F5D342EC-7099-9213-BB2E-75C553BD8553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670;p97">
                <a:extLst>
                  <a:ext uri="{FF2B5EF4-FFF2-40B4-BE49-F238E27FC236}">
                    <a16:creationId xmlns:a16="http://schemas.microsoft.com/office/drawing/2014/main" id="{1F93A9DE-0A04-78CD-2A32-8BA6CF180D76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671;p97">
                <a:extLst>
                  <a:ext uri="{FF2B5EF4-FFF2-40B4-BE49-F238E27FC236}">
                    <a16:creationId xmlns:a16="http://schemas.microsoft.com/office/drawing/2014/main" id="{22F66BB8-6C76-CDC0-C161-B079AF07B6CE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672;p97">
                <a:extLst>
                  <a:ext uri="{FF2B5EF4-FFF2-40B4-BE49-F238E27FC236}">
                    <a16:creationId xmlns:a16="http://schemas.microsoft.com/office/drawing/2014/main" id="{F9A276DB-607E-D2EC-30F3-9C4632597FCF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673;p97">
              <a:extLst>
                <a:ext uri="{FF2B5EF4-FFF2-40B4-BE49-F238E27FC236}">
                  <a16:creationId xmlns:a16="http://schemas.microsoft.com/office/drawing/2014/main" id="{6899D956-9F38-8D08-D68B-78FB30748B51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  <a:grpFill/>
          </p:grpSpPr>
          <p:sp>
            <p:nvSpPr>
              <p:cNvPr id="37" name="Google Shape;9674;p97">
                <a:extLst>
                  <a:ext uri="{FF2B5EF4-FFF2-40B4-BE49-F238E27FC236}">
                    <a16:creationId xmlns:a16="http://schemas.microsoft.com/office/drawing/2014/main" id="{6981C239-8E69-1351-E813-FF458EEB7622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675;p97">
                <a:extLst>
                  <a:ext uri="{FF2B5EF4-FFF2-40B4-BE49-F238E27FC236}">
                    <a16:creationId xmlns:a16="http://schemas.microsoft.com/office/drawing/2014/main" id="{56BFCEF8-7A03-4593-4789-CA4F19D4B0E0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76;p97">
                <a:extLst>
                  <a:ext uri="{FF2B5EF4-FFF2-40B4-BE49-F238E27FC236}">
                    <a16:creationId xmlns:a16="http://schemas.microsoft.com/office/drawing/2014/main" id="{0D80FE0B-CEB4-15A3-D402-17B07901DA2D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677;p97">
                <a:extLst>
                  <a:ext uri="{FF2B5EF4-FFF2-40B4-BE49-F238E27FC236}">
                    <a16:creationId xmlns:a16="http://schemas.microsoft.com/office/drawing/2014/main" id="{B6C18B46-7A5A-634E-1E25-6B7E5F44FC0C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678;p97">
                <a:extLst>
                  <a:ext uri="{FF2B5EF4-FFF2-40B4-BE49-F238E27FC236}">
                    <a16:creationId xmlns:a16="http://schemas.microsoft.com/office/drawing/2014/main" id="{AE9E50A7-E0C2-2A6C-104F-C323B3796C13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679;p97">
                <a:extLst>
                  <a:ext uri="{FF2B5EF4-FFF2-40B4-BE49-F238E27FC236}">
                    <a16:creationId xmlns:a16="http://schemas.microsoft.com/office/drawing/2014/main" id="{E5E9E329-63DC-AA19-84F9-C652138C252D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680;p97">
                <a:extLst>
                  <a:ext uri="{FF2B5EF4-FFF2-40B4-BE49-F238E27FC236}">
                    <a16:creationId xmlns:a16="http://schemas.microsoft.com/office/drawing/2014/main" id="{DD65614C-1FA8-1CD4-FB61-78287DB6B110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681;p97">
                <a:extLst>
                  <a:ext uri="{FF2B5EF4-FFF2-40B4-BE49-F238E27FC236}">
                    <a16:creationId xmlns:a16="http://schemas.microsoft.com/office/drawing/2014/main" id="{D5603DB8-D2CA-58F2-80B3-8FF0B6BA9C37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82;p97">
                <a:extLst>
                  <a:ext uri="{FF2B5EF4-FFF2-40B4-BE49-F238E27FC236}">
                    <a16:creationId xmlns:a16="http://schemas.microsoft.com/office/drawing/2014/main" id="{3C226E8C-89D4-3530-A14F-88D6A77BC2BB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683;p97">
                <a:extLst>
                  <a:ext uri="{FF2B5EF4-FFF2-40B4-BE49-F238E27FC236}">
                    <a16:creationId xmlns:a16="http://schemas.microsoft.com/office/drawing/2014/main" id="{CD5EE8FB-8852-A3D0-4705-24BAFE36FCBF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684;p97">
              <a:extLst>
                <a:ext uri="{FF2B5EF4-FFF2-40B4-BE49-F238E27FC236}">
                  <a16:creationId xmlns:a16="http://schemas.microsoft.com/office/drawing/2014/main" id="{71AC43EC-55C8-BE2C-9F89-6C99AE2E96CB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  <a:grpFill/>
          </p:grpSpPr>
          <p:sp>
            <p:nvSpPr>
              <p:cNvPr id="27" name="Google Shape;9685;p97">
                <a:extLst>
                  <a:ext uri="{FF2B5EF4-FFF2-40B4-BE49-F238E27FC236}">
                    <a16:creationId xmlns:a16="http://schemas.microsoft.com/office/drawing/2014/main" id="{0A461D1D-B113-B7A8-1A25-9085D3223150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686;p97">
                <a:extLst>
                  <a:ext uri="{FF2B5EF4-FFF2-40B4-BE49-F238E27FC236}">
                    <a16:creationId xmlns:a16="http://schemas.microsoft.com/office/drawing/2014/main" id="{9D2FB460-C125-A6F7-B0CE-CE138BC3CA3E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687;p97">
                <a:extLst>
                  <a:ext uri="{FF2B5EF4-FFF2-40B4-BE49-F238E27FC236}">
                    <a16:creationId xmlns:a16="http://schemas.microsoft.com/office/drawing/2014/main" id="{87F54CAE-0287-2D47-8058-50F7107B1CA0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688;p97">
                <a:extLst>
                  <a:ext uri="{FF2B5EF4-FFF2-40B4-BE49-F238E27FC236}">
                    <a16:creationId xmlns:a16="http://schemas.microsoft.com/office/drawing/2014/main" id="{A0FEA0BC-D30D-452B-D5A1-6DF4BFF06495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89;p97">
                <a:extLst>
                  <a:ext uri="{FF2B5EF4-FFF2-40B4-BE49-F238E27FC236}">
                    <a16:creationId xmlns:a16="http://schemas.microsoft.com/office/drawing/2014/main" id="{A4FB45B2-7F68-E759-C7BA-AD985B58C1C1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690;p97">
                <a:extLst>
                  <a:ext uri="{FF2B5EF4-FFF2-40B4-BE49-F238E27FC236}">
                    <a16:creationId xmlns:a16="http://schemas.microsoft.com/office/drawing/2014/main" id="{69772D15-C581-C6D5-D808-EAA71A2A9CE3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691;p97">
                <a:extLst>
                  <a:ext uri="{FF2B5EF4-FFF2-40B4-BE49-F238E27FC236}">
                    <a16:creationId xmlns:a16="http://schemas.microsoft.com/office/drawing/2014/main" id="{A2EB4463-ADF1-5EE3-DDFE-178AB97786CA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692;p97">
                <a:extLst>
                  <a:ext uri="{FF2B5EF4-FFF2-40B4-BE49-F238E27FC236}">
                    <a16:creationId xmlns:a16="http://schemas.microsoft.com/office/drawing/2014/main" id="{1A7618BD-6721-5C45-4FB5-22827181A81E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693;p97">
                <a:extLst>
                  <a:ext uri="{FF2B5EF4-FFF2-40B4-BE49-F238E27FC236}">
                    <a16:creationId xmlns:a16="http://schemas.microsoft.com/office/drawing/2014/main" id="{BDEFFCAA-23A4-DCE4-B8F6-258F447DF0A3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694;p97">
                <a:extLst>
                  <a:ext uri="{FF2B5EF4-FFF2-40B4-BE49-F238E27FC236}">
                    <a16:creationId xmlns:a16="http://schemas.microsoft.com/office/drawing/2014/main" id="{D17D5370-FABB-8529-502D-39BA1D8CE968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695;p97">
              <a:extLst>
                <a:ext uri="{FF2B5EF4-FFF2-40B4-BE49-F238E27FC236}">
                  <a16:creationId xmlns:a16="http://schemas.microsoft.com/office/drawing/2014/main" id="{2BC63B15-C068-35A6-3957-8196DFD28A18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  <a:grpFill/>
          </p:grpSpPr>
          <p:sp>
            <p:nvSpPr>
              <p:cNvPr id="17" name="Google Shape;9696;p97">
                <a:extLst>
                  <a:ext uri="{FF2B5EF4-FFF2-40B4-BE49-F238E27FC236}">
                    <a16:creationId xmlns:a16="http://schemas.microsoft.com/office/drawing/2014/main" id="{BB18F2E9-6C87-20E2-5D7E-C71A9A2714DC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697;p97">
                <a:extLst>
                  <a:ext uri="{FF2B5EF4-FFF2-40B4-BE49-F238E27FC236}">
                    <a16:creationId xmlns:a16="http://schemas.microsoft.com/office/drawing/2014/main" id="{7ED2BFBA-4B4B-DADD-BEF1-0ABC17BCAB3F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98;p97">
                <a:extLst>
                  <a:ext uri="{FF2B5EF4-FFF2-40B4-BE49-F238E27FC236}">
                    <a16:creationId xmlns:a16="http://schemas.microsoft.com/office/drawing/2014/main" id="{A228F090-D68D-1D02-A241-CD49E5D5311C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699;p97">
                <a:extLst>
                  <a:ext uri="{FF2B5EF4-FFF2-40B4-BE49-F238E27FC236}">
                    <a16:creationId xmlns:a16="http://schemas.microsoft.com/office/drawing/2014/main" id="{2118E559-3A03-9D33-F1C4-A35B003346D7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700;p97">
                <a:extLst>
                  <a:ext uri="{FF2B5EF4-FFF2-40B4-BE49-F238E27FC236}">
                    <a16:creationId xmlns:a16="http://schemas.microsoft.com/office/drawing/2014/main" id="{BF655E88-21F7-6071-72A2-CBFC54049081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701;p97">
                <a:extLst>
                  <a:ext uri="{FF2B5EF4-FFF2-40B4-BE49-F238E27FC236}">
                    <a16:creationId xmlns:a16="http://schemas.microsoft.com/office/drawing/2014/main" id="{22307B85-E013-3F0D-7050-635BDDC253C7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702;p97">
                <a:extLst>
                  <a:ext uri="{FF2B5EF4-FFF2-40B4-BE49-F238E27FC236}">
                    <a16:creationId xmlns:a16="http://schemas.microsoft.com/office/drawing/2014/main" id="{55B8366B-F756-FA89-0C85-CDB3FB73B2B7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703;p97">
                <a:extLst>
                  <a:ext uri="{FF2B5EF4-FFF2-40B4-BE49-F238E27FC236}">
                    <a16:creationId xmlns:a16="http://schemas.microsoft.com/office/drawing/2014/main" id="{6D5A375C-18EC-4F7D-C47E-5363603C94F3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704;p97">
                <a:extLst>
                  <a:ext uri="{FF2B5EF4-FFF2-40B4-BE49-F238E27FC236}">
                    <a16:creationId xmlns:a16="http://schemas.microsoft.com/office/drawing/2014/main" id="{948E6FEE-0E23-CEDD-DF30-1432FC65906B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705;p97">
                <a:extLst>
                  <a:ext uri="{FF2B5EF4-FFF2-40B4-BE49-F238E27FC236}">
                    <a16:creationId xmlns:a16="http://schemas.microsoft.com/office/drawing/2014/main" id="{C8F7C33B-79A8-EC89-D9F1-21EAD338BB0A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574;p61">
            <a:extLst>
              <a:ext uri="{FF2B5EF4-FFF2-40B4-BE49-F238E27FC236}">
                <a16:creationId xmlns:a16="http://schemas.microsoft.com/office/drawing/2014/main" id="{C39CAF52-3EB8-2C93-18D1-ACC83D7199DC}"/>
              </a:ext>
            </a:extLst>
          </p:cNvPr>
          <p:cNvSpPr/>
          <p:nvPr/>
        </p:nvSpPr>
        <p:spPr>
          <a:xfrm flipH="1">
            <a:off x="7706713" y="65462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574;p61">
            <a:extLst>
              <a:ext uri="{FF2B5EF4-FFF2-40B4-BE49-F238E27FC236}">
                <a16:creationId xmlns:a16="http://schemas.microsoft.com/office/drawing/2014/main" id="{F508BDB5-307C-48E5-7192-09153CAE5BB5}"/>
              </a:ext>
            </a:extLst>
          </p:cNvPr>
          <p:cNvSpPr/>
          <p:nvPr/>
        </p:nvSpPr>
        <p:spPr>
          <a:xfrm flipH="1">
            <a:off x="5121102" y="356352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574;p61">
            <a:extLst>
              <a:ext uri="{FF2B5EF4-FFF2-40B4-BE49-F238E27FC236}">
                <a16:creationId xmlns:a16="http://schemas.microsoft.com/office/drawing/2014/main" id="{87A4F3CD-E1BB-515A-E800-BEC403777099}"/>
              </a:ext>
            </a:extLst>
          </p:cNvPr>
          <p:cNvSpPr/>
          <p:nvPr/>
        </p:nvSpPr>
        <p:spPr>
          <a:xfrm flipH="1">
            <a:off x="8738637" y="153726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574;p61">
            <a:extLst>
              <a:ext uri="{FF2B5EF4-FFF2-40B4-BE49-F238E27FC236}">
                <a16:creationId xmlns:a16="http://schemas.microsoft.com/office/drawing/2014/main" id="{65E2994E-33A9-7B81-2287-ADFA0D3F85E3}"/>
              </a:ext>
            </a:extLst>
          </p:cNvPr>
          <p:cNvSpPr/>
          <p:nvPr/>
        </p:nvSpPr>
        <p:spPr>
          <a:xfrm flipH="1">
            <a:off x="8219232" y="40222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574;p61">
            <a:extLst>
              <a:ext uri="{FF2B5EF4-FFF2-40B4-BE49-F238E27FC236}">
                <a16:creationId xmlns:a16="http://schemas.microsoft.com/office/drawing/2014/main" id="{89935BC9-55EF-0677-DE02-1480F9E10261}"/>
              </a:ext>
            </a:extLst>
          </p:cNvPr>
          <p:cNvSpPr/>
          <p:nvPr/>
        </p:nvSpPr>
        <p:spPr>
          <a:xfrm flipH="1">
            <a:off x="2381689" y="43923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574;p61">
            <a:extLst>
              <a:ext uri="{FF2B5EF4-FFF2-40B4-BE49-F238E27FC236}">
                <a16:creationId xmlns:a16="http://schemas.microsoft.com/office/drawing/2014/main" id="{002809FE-D3E5-D945-99BA-93DE522EAF34}"/>
              </a:ext>
            </a:extLst>
          </p:cNvPr>
          <p:cNvSpPr/>
          <p:nvPr/>
        </p:nvSpPr>
        <p:spPr>
          <a:xfrm flipH="1">
            <a:off x="2722027" y="7049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74;p61">
            <a:extLst>
              <a:ext uri="{FF2B5EF4-FFF2-40B4-BE49-F238E27FC236}">
                <a16:creationId xmlns:a16="http://schemas.microsoft.com/office/drawing/2014/main" id="{CB17A637-F87D-C333-CD5C-C654118F1286}"/>
              </a:ext>
            </a:extLst>
          </p:cNvPr>
          <p:cNvSpPr/>
          <p:nvPr/>
        </p:nvSpPr>
        <p:spPr>
          <a:xfrm flipH="1">
            <a:off x="4909716" y="51631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574;p61">
            <a:extLst>
              <a:ext uri="{FF2B5EF4-FFF2-40B4-BE49-F238E27FC236}">
                <a16:creationId xmlns:a16="http://schemas.microsoft.com/office/drawing/2014/main" id="{ACB4D51C-82E5-F0E6-2E12-DC4CFCECFE61}"/>
              </a:ext>
            </a:extLst>
          </p:cNvPr>
          <p:cNvSpPr/>
          <p:nvPr/>
        </p:nvSpPr>
        <p:spPr>
          <a:xfrm flipH="1">
            <a:off x="398626" y="166819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579;p61">
            <a:extLst>
              <a:ext uri="{FF2B5EF4-FFF2-40B4-BE49-F238E27FC236}">
                <a16:creationId xmlns:a16="http://schemas.microsoft.com/office/drawing/2014/main" id="{1F58757E-40A1-67BC-C6C2-DC5E5BD08837}"/>
              </a:ext>
            </a:extLst>
          </p:cNvPr>
          <p:cNvSpPr/>
          <p:nvPr/>
        </p:nvSpPr>
        <p:spPr>
          <a:xfrm rot="14053952">
            <a:off x="1573714" y="1067045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579;p61">
            <a:extLst>
              <a:ext uri="{FF2B5EF4-FFF2-40B4-BE49-F238E27FC236}">
                <a16:creationId xmlns:a16="http://schemas.microsoft.com/office/drawing/2014/main" id="{9BA3BBA2-99FA-5ED6-119B-DA4A02012046}"/>
              </a:ext>
            </a:extLst>
          </p:cNvPr>
          <p:cNvSpPr/>
          <p:nvPr/>
        </p:nvSpPr>
        <p:spPr>
          <a:xfrm rot="14053952">
            <a:off x="208877" y="3343499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579;p61">
            <a:extLst>
              <a:ext uri="{FF2B5EF4-FFF2-40B4-BE49-F238E27FC236}">
                <a16:creationId xmlns:a16="http://schemas.microsoft.com/office/drawing/2014/main" id="{703BE128-E8A7-0B11-233F-B3858432EF32}"/>
              </a:ext>
            </a:extLst>
          </p:cNvPr>
          <p:cNvSpPr/>
          <p:nvPr/>
        </p:nvSpPr>
        <p:spPr>
          <a:xfrm rot="14053952">
            <a:off x="516550" y="401748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579;p61">
            <a:extLst>
              <a:ext uri="{FF2B5EF4-FFF2-40B4-BE49-F238E27FC236}">
                <a16:creationId xmlns:a16="http://schemas.microsoft.com/office/drawing/2014/main" id="{9C733A7D-6E6F-9232-1699-5BA6629CE16C}"/>
              </a:ext>
            </a:extLst>
          </p:cNvPr>
          <p:cNvSpPr/>
          <p:nvPr/>
        </p:nvSpPr>
        <p:spPr>
          <a:xfrm rot="14053952">
            <a:off x="5891840" y="384593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579;p61">
            <a:extLst>
              <a:ext uri="{FF2B5EF4-FFF2-40B4-BE49-F238E27FC236}">
                <a16:creationId xmlns:a16="http://schemas.microsoft.com/office/drawing/2014/main" id="{1CE72A6A-B976-A7D5-9063-DFC5839B060B}"/>
              </a:ext>
            </a:extLst>
          </p:cNvPr>
          <p:cNvSpPr/>
          <p:nvPr/>
        </p:nvSpPr>
        <p:spPr>
          <a:xfrm rot="14053952">
            <a:off x="6722264" y="117350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579;p61">
            <a:extLst>
              <a:ext uri="{FF2B5EF4-FFF2-40B4-BE49-F238E27FC236}">
                <a16:creationId xmlns:a16="http://schemas.microsoft.com/office/drawing/2014/main" id="{6BA9CDB9-B03B-02F6-B5F5-C5488C0A5059}"/>
              </a:ext>
            </a:extLst>
          </p:cNvPr>
          <p:cNvSpPr/>
          <p:nvPr/>
        </p:nvSpPr>
        <p:spPr>
          <a:xfrm rot="14053952">
            <a:off x="3363185" y="4258940"/>
            <a:ext cx="162495" cy="17839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574;p61">
            <a:extLst>
              <a:ext uri="{FF2B5EF4-FFF2-40B4-BE49-F238E27FC236}">
                <a16:creationId xmlns:a16="http://schemas.microsoft.com/office/drawing/2014/main" id="{912A447E-4994-633E-5F9E-14E420E890A2}"/>
              </a:ext>
            </a:extLst>
          </p:cNvPr>
          <p:cNvSpPr/>
          <p:nvPr/>
        </p:nvSpPr>
        <p:spPr>
          <a:xfrm flipH="1">
            <a:off x="3882755" y="105380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579;p61">
            <a:extLst>
              <a:ext uri="{FF2B5EF4-FFF2-40B4-BE49-F238E27FC236}">
                <a16:creationId xmlns:a16="http://schemas.microsoft.com/office/drawing/2014/main" id="{466E11A5-78AE-3ABA-9E90-A3BA96B0D9CA}"/>
              </a:ext>
            </a:extLst>
          </p:cNvPr>
          <p:cNvSpPr/>
          <p:nvPr/>
        </p:nvSpPr>
        <p:spPr>
          <a:xfrm rot="14053952">
            <a:off x="5519917" y="127937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7668839-9887-52A3-A27E-17147FE4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134" y="2875004"/>
            <a:ext cx="4508503" cy="10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46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5D8E-CBA4-AA42-127C-1086CDA0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5" y="759717"/>
            <a:ext cx="3380400" cy="2340900"/>
          </a:xfrm>
        </p:spPr>
        <p:txBody>
          <a:bodyPr>
            <a:normAutofit/>
          </a:bodyPr>
          <a:lstStyle/>
          <a:p>
            <a:r>
              <a:rPr lang="en-US" sz="2400" dirty="0"/>
              <a:t>True Damage per Death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D5209-6EE8-C368-0949-EB87E0756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999" y="2248780"/>
            <a:ext cx="3266100" cy="23747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True Damage: Damage dealt – Healing Provided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True Damage per Death: True damage necessary, on average, to account for all player deaths in my games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60 damage discrepancy from previous calculation due to character variations</a:t>
            </a:r>
          </a:p>
        </p:txBody>
      </p:sp>
      <p:grpSp>
        <p:nvGrpSpPr>
          <p:cNvPr id="3" name="Google Shape;9595;p97">
            <a:extLst>
              <a:ext uri="{FF2B5EF4-FFF2-40B4-BE49-F238E27FC236}">
                <a16:creationId xmlns:a16="http://schemas.microsoft.com/office/drawing/2014/main" id="{1DC34F88-5168-A826-8E88-C22D19C72709}"/>
              </a:ext>
            </a:extLst>
          </p:cNvPr>
          <p:cNvGrpSpPr/>
          <p:nvPr/>
        </p:nvGrpSpPr>
        <p:grpSpPr>
          <a:xfrm>
            <a:off x="445919" y="4129830"/>
            <a:ext cx="578498" cy="551759"/>
            <a:chOff x="729238" y="1179665"/>
            <a:chExt cx="1636117" cy="1526144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" name="Google Shape;9596;p97">
              <a:extLst>
                <a:ext uri="{FF2B5EF4-FFF2-40B4-BE49-F238E27FC236}">
                  <a16:creationId xmlns:a16="http://schemas.microsoft.com/office/drawing/2014/main" id="{4E3DE22E-C249-38C9-084A-45E738E7729C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  <a:grpFill/>
          </p:grpSpPr>
          <p:sp>
            <p:nvSpPr>
              <p:cNvPr id="107" name="Google Shape;9597;p97">
                <a:extLst>
                  <a:ext uri="{FF2B5EF4-FFF2-40B4-BE49-F238E27FC236}">
                    <a16:creationId xmlns:a16="http://schemas.microsoft.com/office/drawing/2014/main" id="{C4FF3891-0B78-4178-0AB8-C5C030E04CEA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598;p97">
                <a:extLst>
                  <a:ext uri="{FF2B5EF4-FFF2-40B4-BE49-F238E27FC236}">
                    <a16:creationId xmlns:a16="http://schemas.microsoft.com/office/drawing/2014/main" id="{D632EB19-CF93-7FA7-9180-06BA929899CD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599;p97">
                <a:extLst>
                  <a:ext uri="{FF2B5EF4-FFF2-40B4-BE49-F238E27FC236}">
                    <a16:creationId xmlns:a16="http://schemas.microsoft.com/office/drawing/2014/main" id="{128EC965-13CE-671C-A754-BA06DF286789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600;p97">
                <a:extLst>
                  <a:ext uri="{FF2B5EF4-FFF2-40B4-BE49-F238E27FC236}">
                    <a16:creationId xmlns:a16="http://schemas.microsoft.com/office/drawing/2014/main" id="{46F4ABA4-3F72-5465-7B38-B116D4B7C954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601;p97">
                <a:extLst>
                  <a:ext uri="{FF2B5EF4-FFF2-40B4-BE49-F238E27FC236}">
                    <a16:creationId xmlns:a16="http://schemas.microsoft.com/office/drawing/2014/main" id="{3AF86F45-DAB7-C148-781A-26D35C187550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602;p97">
                <a:extLst>
                  <a:ext uri="{FF2B5EF4-FFF2-40B4-BE49-F238E27FC236}">
                    <a16:creationId xmlns:a16="http://schemas.microsoft.com/office/drawing/2014/main" id="{6C67C9A5-62F0-97D9-B407-1695FE3D2103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603;p97">
                <a:extLst>
                  <a:ext uri="{FF2B5EF4-FFF2-40B4-BE49-F238E27FC236}">
                    <a16:creationId xmlns:a16="http://schemas.microsoft.com/office/drawing/2014/main" id="{44260EDE-A1C1-E8FA-33A9-EDA7E6F672E9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04;p97">
                <a:extLst>
                  <a:ext uri="{FF2B5EF4-FFF2-40B4-BE49-F238E27FC236}">
                    <a16:creationId xmlns:a16="http://schemas.microsoft.com/office/drawing/2014/main" id="{63773C16-B8F0-E385-96BF-10528145AAFF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05;p97">
                <a:extLst>
                  <a:ext uri="{FF2B5EF4-FFF2-40B4-BE49-F238E27FC236}">
                    <a16:creationId xmlns:a16="http://schemas.microsoft.com/office/drawing/2014/main" id="{B91AC3B4-FACC-6286-29D2-BDB619726550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06;p97">
                <a:extLst>
                  <a:ext uri="{FF2B5EF4-FFF2-40B4-BE49-F238E27FC236}">
                    <a16:creationId xmlns:a16="http://schemas.microsoft.com/office/drawing/2014/main" id="{8C9694D3-5671-A3C5-FA54-09197A480C02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607;p97">
              <a:extLst>
                <a:ext uri="{FF2B5EF4-FFF2-40B4-BE49-F238E27FC236}">
                  <a16:creationId xmlns:a16="http://schemas.microsoft.com/office/drawing/2014/main" id="{90BD2522-8E5D-0CB7-E8E8-FDA899502039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  <a:grpFill/>
          </p:grpSpPr>
          <p:sp>
            <p:nvSpPr>
              <p:cNvPr id="97" name="Google Shape;9608;p97">
                <a:extLst>
                  <a:ext uri="{FF2B5EF4-FFF2-40B4-BE49-F238E27FC236}">
                    <a16:creationId xmlns:a16="http://schemas.microsoft.com/office/drawing/2014/main" id="{BBD211ED-22C8-7D83-2D7F-B75A3DF980FE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09;p97">
                <a:extLst>
                  <a:ext uri="{FF2B5EF4-FFF2-40B4-BE49-F238E27FC236}">
                    <a16:creationId xmlns:a16="http://schemas.microsoft.com/office/drawing/2014/main" id="{BD4A40DE-1FAF-C43E-8351-92015783DDCE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10;p97">
                <a:extLst>
                  <a:ext uri="{FF2B5EF4-FFF2-40B4-BE49-F238E27FC236}">
                    <a16:creationId xmlns:a16="http://schemas.microsoft.com/office/drawing/2014/main" id="{8C46A008-6AD1-AF94-7428-30826C6F6396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11;p97">
                <a:extLst>
                  <a:ext uri="{FF2B5EF4-FFF2-40B4-BE49-F238E27FC236}">
                    <a16:creationId xmlns:a16="http://schemas.microsoft.com/office/drawing/2014/main" id="{0A94308E-41B6-FAFB-FF97-2C0D8B49D4DE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12;p97">
                <a:extLst>
                  <a:ext uri="{FF2B5EF4-FFF2-40B4-BE49-F238E27FC236}">
                    <a16:creationId xmlns:a16="http://schemas.microsoft.com/office/drawing/2014/main" id="{E8FFDEF0-6490-7B81-C468-7F07666FB7BD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13;p97">
                <a:extLst>
                  <a:ext uri="{FF2B5EF4-FFF2-40B4-BE49-F238E27FC236}">
                    <a16:creationId xmlns:a16="http://schemas.microsoft.com/office/drawing/2014/main" id="{79D2209F-24B0-D250-2561-73111C24CA4F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14;p97">
                <a:extLst>
                  <a:ext uri="{FF2B5EF4-FFF2-40B4-BE49-F238E27FC236}">
                    <a16:creationId xmlns:a16="http://schemas.microsoft.com/office/drawing/2014/main" id="{72F84B3D-01B2-329E-0CE5-A65372B8869F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15;p97">
                <a:extLst>
                  <a:ext uri="{FF2B5EF4-FFF2-40B4-BE49-F238E27FC236}">
                    <a16:creationId xmlns:a16="http://schemas.microsoft.com/office/drawing/2014/main" id="{76510F1D-AEE3-639D-00D3-61F8368992F9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16;p97">
                <a:extLst>
                  <a:ext uri="{FF2B5EF4-FFF2-40B4-BE49-F238E27FC236}">
                    <a16:creationId xmlns:a16="http://schemas.microsoft.com/office/drawing/2014/main" id="{0BB550CD-E52E-D297-D8B2-667EE5B247E9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17;p97">
                <a:extLst>
                  <a:ext uri="{FF2B5EF4-FFF2-40B4-BE49-F238E27FC236}">
                    <a16:creationId xmlns:a16="http://schemas.microsoft.com/office/drawing/2014/main" id="{59F97586-DCFB-6DDC-B752-1F8353B48DCC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618;p97">
              <a:extLst>
                <a:ext uri="{FF2B5EF4-FFF2-40B4-BE49-F238E27FC236}">
                  <a16:creationId xmlns:a16="http://schemas.microsoft.com/office/drawing/2014/main" id="{DBDDA878-9A0C-D975-C192-B33D8F09C602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  <a:grpFill/>
          </p:grpSpPr>
          <p:sp>
            <p:nvSpPr>
              <p:cNvPr id="87" name="Google Shape;9619;p97">
                <a:extLst>
                  <a:ext uri="{FF2B5EF4-FFF2-40B4-BE49-F238E27FC236}">
                    <a16:creationId xmlns:a16="http://schemas.microsoft.com/office/drawing/2014/main" id="{E2D1B953-AE92-4086-EBFD-EA3186EA04E2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620;p97">
                <a:extLst>
                  <a:ext uri="{FF2B5EF4-FFF2-40B4-BE49-F238E27FC236}">
                    <a16:creationId xmlns:a16="http://schemas.microsoft.com/office/drawing/2014/main" id="{56EE6016-A94D-BBD9-AE69-B1EA63A20582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621;p97">
                <a:extLst>
                  <a:ext uri="{FF2B5EF4-FFF2-40B4-BE49-F238E27FC236}">
                    <a16:creationId xmlns:a16="http://schemas.microsoft.com/office/drawing/2014/main" id="{00EDEF02-A2EA-7AFB-28A7-5938E6AFE76E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622;p97">
                <a:extLst>
                  <a:ext uri="{FF2B5EF4-FFF2-40B4-BE49-F238E27FC236}">
                    <a16:creationId xmlns:a16="http://schemas.microsoft.com/office/drawing/2014/main" id="{850B6084-042E-0C44-2CE3-E24CA9A6B64D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623;p97">
                <a:extLst>
                  <a:ext uri="{FF2B5EF4-FFF2-40B4-BE49-F238E27FC236}">
                    <a16:creationId xmlns:a16="http://schemas.microsoft.com/office/drawing/2014/main" id="{C107D32A-F7DD-AB1D-EB7E-E7B1B27F2971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624;p97">
                <a:extLst>
                  <a:ext uri="{FF2B5EF4-FFF2-40B4-BE49-F238E27FC236}">
                    <a16:creationId xmlns:a16="http://schemas.microsoft.com/office/drawing/2014/main" id="{623DA95F-82C0-8FDE-E479-C4FFD5B15FFF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25;p97">
                <a:extLst>
                  <a:ext uri="{FF2B5EF4-FFF2-40B4-BE49-F238E27FC236}">
                    <a16:creationId xmlns:a16="http://schemas.microsoft.com/office/drawing/2014/main" id="{628E1C71-D0A6-F437-0D6B-78DAEB360F85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26;p97">
                <a:extLst>
                  <a:ext uri="{FF2B5EF4-FFF2-40B4-BE49-F238E27FC236}">
                    <a16:creationId xmlns:a16="http://schemas.microsoft.com/office/drawing/2014/main" id="{2F93B616-4B93-F777-0F08-8D48E9772107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27;p97">
                <a:extLst>
                  <a:ext uri="{FF2B5EF4-FFF2-40B4-BE49-F238E27FC236}">
                    <a16:creationId xmlns:a16="http://schemas.microsoft.com/office/drawing/2014/main" id="{B3641DD0-6FC3-8635-5E80-7FCDA2D638F9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28;p97">
                <a:extLst>
                  <a:ext uri="{FF2B5EF4-FFF2-40B4-BE49-F238E27FC236}">
                    <a16:creationId xmlns:a16="http://schemas.microsoft.com/office/drawing/2014/main" id="{40D79385-DA88-4C74-5771-C5055FFC0541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629;p97">
              <a:extLst>
                <a:ext uri="{FF2B5EF4-FFF2-40B4-BE49-F238E27FC236}">
                  <a16:creationId xmlns:a16="http://schemas.microsoft.com/office/drawing/2014/main" id="{C260EAEB-38D5-F506-4267-CA2695C292B0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  <a:grpFill/>
          </p:grpSpPr>
          <p:sp>
            <p:nvSpPr>
              <p:cNvPr id="77" name="Google Shape;9630;p97">
                <a:extLst>
                  <a:ext uri="{FF2B5EF4-FFF2-40B4-BE49-F238E27FC236}">
                    <a16:creationId xmlns:a16="http://schemas.microsoft.com/office/drawing/2014/main" id="{65586F9A-BBCB-8433-4DC2-0B39E46C42E8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31;p97">
                <a:extLst>
                  <a:ext uri="{FF2B5EF4-FFF2-40B4-BE49-F238E27FC236}">
                    <a16:creationId xmlns:a16="http://schemas.microsoft.com/office/drawing/2014/main" id="{3B7F8B8B-229D-AFEF-9C49-EF77B91074D2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32;p97">
                <a:extLst>
                  <a:ext uri="{FF2B5EF4-FFF2-40B4-BE49-F238E27FC236}">
                    <a16:creationId xmlns:a16="http://schemas.microsoft.com/office/drawing/2014/main" id="{0C902661-197C-BD1B-7EB9-D9E5D6721376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33;p97">
                <a:extLst>
                  <a:ext uri="{FF2B5EF4-FFF2-40B4-BE49-F238E27FC236}">
                    <a16:creationId xmlns:a16="http://schemas.microsoft.com/office/drawing/2014/main" id="{1A17B175-28A0-B615-9F76-D127BC1B48BB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34;p97">
                <a:extLst>
                  <a:ext uri="{FF2B5EF4-FFF2-40B4-BE49-F238E27FC236}">
                    <a16:creationId xmlns:a16="http://schemas.microsoft.com/office/drawing/2014/main" id="{FDBC2690-6F3A-D866-FBBB-BDD6B780F7BF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635;p97">
                <a:extLst>
                  <a:ext uri="{FF2B5EF4-FFF2-40B4-BE49-F238E27FC236}">
                    <a16:creationId xmlns:a16="http://schemas.microsoft.com/office/drawing/2014/main" id="{FFFCB706-7CE7-C824-EE9C-0A5A42DB6053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36;p97">
                <a:extLst>
                  <a:ext uri="{FF2B5EF4-FFF2-40B4-BE49-F238E27FC236}">
                    <a16:creationId xmlns:a16="http://schemas.microsoft.com/office/drawing/2014/main" id="{6614C4F3-8C7A-F655-D4D6-F115F2E6CB96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637;p97">
                <a:extLst>
                  <a:ext uri="{FF2B5EF4-FFF2-40B4-BE49-F238E27FC236}">
                    <a16:creationId xmlns:a16="http://schemas.microsoft.com/office/drawing/2014/main" id="{83939521-1E70-1B71-9A9A-9D29B778C243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638;p97">
                <a:extLst>
                  <a:ext uri="{FF2B5EF4-FFF2-40B4-BE49-F238E27FC236}">
                    <a16:creationId xmlns:a16="http://schemas.microsoft.com/office/drawing/2014/main" id="{63BD6A58-4A1E-6786-93DE-91578E02DC77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639;p97">
                <a:extLst>
                  <a:ext uri="{FF2B5EF4-FFF2-40B4-BE49-F238E27FC236}">
                    <a16:creationId xmlns:a16="http://schemas.microsoft.com/office/drawing/2014/main" id="{D19F8159-D967-270B-6C2A-B0DAE2CA18B1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640;p97">
              <a:extLst>
                <a:ext uri="{FF2B5EF4-FFF2-40B4-BE49-F238E27FC236}">
                  <a16:creationId xmlns:a16="http://schemas.microsoft.com/office/drawing/2014/main" id="{73D07F50-503B-A937-14D7-B55F35C7A0BD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  <a:grpFill/>
          </p:grpSpPr>
          <p:sp>
            <p:nvSpPr>
              <p:cNvPr id="67" name="Google Shape;9641;p97">
                <a:extLst>
                  <a:ext uri="{FF2B5EF4-FFF2-40B4-BE49-F238E27FC236}">
                    <a16:creationId xmlns:a16="http://schemas.microsoft.com/office/drawing/2014/main" id="{88B53751-7AA5-6C44-8A8B-E1B18CE1F331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642;p97">
                <a:extLst>
                  <a:ext uri="{FF2B5EF4-FFF2-40B4-BE49-F238E27FC236}">
                    <a16:creationId xmlns:a16="http://schemas.microsoft.com/office/drawing/2014/main" id="{3E67E73A-ED60-2116-A5D0-BE9D59C85BB8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643;p97">
                <a:extLst>
                  <a:ext uri="{FF2B5EF4-FFF2-40B4-BE49-F238E27FC236}">
                    <a16:creationId xmlns:a16="http://schemas.microsoft.com/office/drawing/2014/main" id="{8F618F2F-4324-8F2B-D903-4D4051CC17BD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644;p97">
                <a:extLst>
                  <a:ext uri="{FF2B5EF4-FFF2-40B4-BE49-F238E27FC236}">
                    <a16:creationId xmlns:a16="http://schemas.microsoft.com/office/drawing/2014/main" id="{DA09B16A-BAF3-07D4-98A1-7BD47600DE09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645;p97">
                <a:extLst>
                  <a:ext uri="{FF2B5EF4-FFF2-40B4-BE49-F238E27FC236}">
                    <a16:creationId xmlns:a16="http://schemas.microsoft.com/office/drawing/2014/main" id="{0BC9A538-A677-A167-A0FB-6EFAC608F4F4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646;p97">
                <a:extLst>
                  <a:ext uri="{FF2B5EF4-FFF2-40B4-BE49-F238E27FC236}">
                    <a16:creationId xmlns:a16="http://schemas.microsoft.com/office/drawing/2014/main" id="{6252CBBB-2CB7-164C-4B95-27E6E34B850D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647;p97">
                <a:extLst>
                  <a:ext uri="{FF2B5EF4-FFF2-40B4-BE49-F238E27FC236}">
                    <a16:creationId xmlns:a16="http://schemas.microsoft.com/office/drawing/2014/main" id="{6FD5DF81-7E36-8452-C6FF-7C77B87F2F69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48;p97">
                <a:extLst>
                  <a:ext uri="{FF2B5EF4-FFF2-40B4-BE49-F238E27FC236}">
                    <a16:creationId xmlns:a16="http://schemas.microsoft.com/office/drawing/2014/main" id="{1CCB9075-C8F4-CF43-75ED-8E5C89C32B0A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49;p97">
                <a:extLst>
                  <a:ext uri="{FF2B5EF4-FFF2-40B4-BE49-F238E27FC236}">
                    <a16:creationId xmlns:a16="http://schemas.microsoft.com/office/drawing/2014/main" id="{1ECCE505-18AC-80F0-BBB9-4F77D484A8A6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50;p97">
                <a:extLst>
                  <a:ext uri="{FF2B5EF4-FFF2-40B4-BE49-F238E27FC236}">
                    <a16:creationId xmlns:a16="http://schemas.microsoft.com/office/drawing/2014/main" id="{E65B3E44-2480-B90A-6247-12EAB4FDDECF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651;p97">
              <a:extLst>
                <a:ext uri="{FF2B5EF4-FFF2-40B4-BE49-F238E27FC236}">
                  <a16:creationId xmlns:a16="http://schemas.microsoft.com/office/drawing/2014/main" id="{21CD37AE-7B6E-C1C1-BD5C-707D1629AB54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  <a:grpFill/>
          </p:grpSpPr>
          <p:sp>
            <p:nvSpPr>
              <p:cNvPr id="57" name="Google Shape;9652;p97">
                <a:extLst>
                  <a:ext uri="{FF2B5EF4-FFF2-40B4-BE49-F238E27FC236}">
                    <a16:creationId xmlns:a16="http://schemas.microsoft.com/office/drawing/2014/main" id="{6B6A95B8-E4BF-63D7-A2D0-B67E9635FCDE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653;p97">
                <a:extLst>
                  <a:ext uri="{FF2B5EF4-FFF2-40B4-BE49-F238E27FC236}">
                    <a16:creationId xmlns:a16="http://schemas.microsoft.com/office/drawing/2014/main" id="{2B8BAD01-EFEC-C767-471C-998FDBB148FD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54;p97">
                <a:extLst>
                  <a:ext uri="{FF2B5EF4-FFF2-40B4-BE49-F238E27FC236}">
                    <a16:creationId xmlns:a16="http://schemas.microsoft.com/office/drawing/2014/main" id="{A26B1989-B062-516C-BB1B-2AA8742F10F0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655;p97">
                <a:extLst>
                  <a:ext uri="{FF2B5EF4-FFF2-40B4-BE49-F238E27FC236}">
                    <a16:creationId xmlns:a16="http://schemas.microsoft.com/office/drawing/2014/main" id="{8DB02F4F-D8EF-9C62-145A-ED21605C9A1A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656;p97">
                <a:extLst>
                  <a:ext uri="{FF2B5EF4-FFF2-40B4-BE49-F238E27FC236}">
                    <a16:creationId xmlns:a16="http://schemas.microsoft.com/office/drawing/2014/main" id="{F1D64470-3A6C-6D9B-EC6B-5A1261591F5F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657;p97">
                <a:extLst>
                  <a:ext uri="{FF2B5EF4-FFF2-40B4-BE49-F238E27FC236}">
                    <a16:creationId xmlns:a16="http://schemas.microsoft.com/office/drawing/2014/main" id="{9AE9AB74-E0A2-4B9F-E4C0-0372B9A8A608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658;p97">
                <a:extLst>
                  <a:ext uri="{FF2B5EF4-FFF2-40B4-BE49-F238E27FC236}">
                    <a16:creationId xmlns:a16="http://schemas.microsoft.com/office/drawing/2014/main" id="{91C418AB-5272-A916-B8C4-3E677B68B95F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659;p97">
                <a:extLst>
                  <a:ext uri="{FF2B5EF4-FFF2-40B4-BE49-F238E27FC236}">
                    <a16:creationId xmlns:a16="http://schemas.microsoft.com/office/drawing/2014/main" id="{39EEB964-A140-1728-8833-59E95212822A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660;p97">
                <a:extLst>
                  <a:ext uri="{FF2B5EF4-FFF2-40B4-BE49-F238E27FC236}">
                    <a16:creationId xmlns:a16="http://schemas.microsoft.com/office/drawing/2014/main" id="{30EF5048-43AA-8226-1316-6BE2ACF3B388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661;p97">
                <a:extLst>
                  <a:ext uri="{FF2B5EF4-FFF2-40B4-BE49-F238E27FC236}">
                    <a16:creationId xmlns:a16="http://schemas.microsoft.com/office/drawing/2014/main" id="{AEF1C18F-1789-1B84-830E-EC3A3092DA31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9662;p97">
              <a:extLst>
                <a:ext uri="{FF2B5EF4-FFF2-40B4-BE49-F238E27FC236}">
                  <a16:creationId xmlns:a16="http://schemas.microsoft.com/office/drawing/2014/main" id="{7E94A018-0639-9E05-540E-814806B23976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  <a:grpFill/>
          </p:grpSpPr>
          <p:sp>
            <p:nvSpPr>
              <p:cNvPr id="47" name="Google Shape;9663;p97">
                <a:extLst>
                  <a:ext uri="{FF2B5EF4-FFF2-40B4-BE49-F238E27FC236}">
                    <a16:creationId xmlns:a16="http://schemas.microsoft.com/office/drawing/2014/main" id="{A4A1690A-707C-BD01-86D4-7EAB29136995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664;p97">
                <a:extLst>
                  <a:ext uri="{FF2B5EF4-FFF2-40B4-BE49-F238E27FC236}">
                    <a16:creationId xmlns:a16="http://schemas.microsoft.com/office/drawing/2014/main" id="{4E794B70-3051-917D-08FB-260F194E7792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665;p97">
                <a:extLst>
                  <a:ext uri="{FF2B5EF4-FFF2-40B4-BE49-F238E27FC236}">
                    <a16:creationId xmlns:a16="http://schemas.microsoft.com/office/drawing/2014/main" id="{E7738F72-FD99-FEBE-3E62-5355342C91D8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666;p97">
                <a:extLst>
                  <a:ext uri="{FF2B5EF4-FFF2-40B4-BE49-F238E27FC236}">
                    <a16:creationId xmlns:a16="http://schemas.microsoft.com/office/drawing/2014/main" id="{DBE8C8D2-D4D4-0596-2489-FFEABF58C9F3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667;p97">
                <a:extLst>
                  <a:ext uri="{FF2B5EF4-FFF2-40B4-BE49-F238E27FC236}">
                    <a16:creationId xmlns:a16="http://schemas.microsoft.com/office/drawing/2014/main" id="{FF7965B6-B994-FA82-B7FB-8D8C0D073225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668;p97">
                <a:extLst>
                  <a:ext uri="{FF2B5EF4-FFF2-40B4-BE49-F238E27FC236}">
                    <a16:creationId xmlns:a16="http://schemas.microsoft.com/office/drawing/2014/main" id="{71E29002-C78C-99E6-2E35-B15E1E558832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669;p97">
                <a:extLst>
                  <a:ext uri="{FF2B5EF4-FFF2-40B4-BE49-F238E27FC236}">
                    <a16:creationId xmlns:a16="http://schemas.microsoft.com/office/drawing/2014/main" id="{F5D342EC-7099-9213-BB2E-75C553BD8553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670;p97">
                <a:extLst>
                  <a:ext uri="{FF2B5EF4-FFF2-40B4-BE49-F238E27FC236}">
                    <a16:creationId xmlns:a16="http://schemas.microsoft.com/office/drawing/2014/main" id="{1F93A9DE-0A04-78CD-2A32-8BA6CF180D76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671;p97">
                <a:extLst>
                  <a:ext uri="{FF2B5EF4-FFF2-40B4-BE49-F238E27FC236}">
                    <a16:creationId xmlns:a16="http://schemas.microsoft.com/office/drawing/2014/main" id="{22F66BB8-6C76-CDC0-C161-B079AF07B6CE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672;p97">
                <a:extLst>
                  <a:ext uri="{FF2B5EF4-FFF2-40B4-BE49-F238E27FC236}">
                    <a16:creationId xmlns:a16="http://schemas.microsoft.com/office/drawing/2014/main" id="{F9A276DB-607E-D2EC-30F3-9C4632597FCF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673;p97">
              <a:extLst>
                <a:ext uri="{FF2B5EF4-FFF2-40B4-BE49-F238E27FC236}">
                  <a16:creationId xmlns:a16="http://schemas.microsoft.com/office/drawing/2014/main" id="{6899D956-9F38-8D08-D68B-78FB30748B51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  <a:grpFill/>
          </p:grpSpPr>
          <p:sp>
            <p:nvSpPr>
              <p:cNvPr id="37" name="Google Shape;9674;p97">
                <a:extLst>
                  <a:ext uri="{FF2B5EF4-FFF2-40B4-BE49-F238E27FC236}">
                    <a16:creationId xmlns:a16="http://schemas.microsoft.com/office/drawing/2014/main" id="{6981C239-8E69-1351-E813-FF458EEB7622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675;p97">
                <a:extLst>
                  <a:ext uri="{FF2B5EF4-FFF2-40B4-BE49-F238E27FC236}">
                    <a16:creationId xmlns:a16="http://schemas.microsoft.com/office/drawing/2014/main" id="{56BFCEF8-7A03-4593-4789-CA4F19D4B0E0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76;p97">
                <a:extLst>
                  <a:ext uri="{FF2B5EF4-FFF2-40B4-BE49-F238E27FC236}">
                    <a16:creationId xmlns:a16="http://schemas.microsoft.com/office/drawing/2014/main" id="{0D80FE0B-CEB4-15A3-D402-17B07901DA2D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677;p97">
                <a:extLst>
                  <a:ext uri="{FF2B5EF4-FFF2-40B4-BE49-F238E27FC236}">
                    <a16:creationId xmlns:a16="http://schemas.microsoft.com/office/drawing/2014/main" id="{B6C18B46-7A5A-634E-1E25-6B7E5F44FC0C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678;p97">
                <a:extLst>
                  <a:ext uri="{FF2B5EF4-FFF2-40B4-BE49-F238E27FC236}">
                    <a16:creationId xmlns:a16="http://schemas.microsoft.com/office/drawing/2014/main" id="{AE9E50A7-E0C2-2A6C-104F-C323B3796C13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679;p97">
                <a:extLst>
                  <a:ext uri="{FF2B5EF4-FFF2-40B4-BE49-F238E27FC236}">
                    <a16:creationId xmlns:a16="http://schemas.microsoft.com/office/drawing/2014/main" id="{E5E9E329-63DC-AA19-84F9-C652138C252D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680;p97">
                <a:extLst>
                  <a:ext uri="{FF2B5EF4-FFF2-40B4-BE49-F238E27FC236}">
                    <a16:creationId xmlns:a16="http://schemas.microsoft.com/office/drawing/2014/main" id="{DD65614C-1FA8-1CD4-FB61-78287DB6B110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681;p97">
                <a:extLst>
                  <a:ext uri="{FF2B5EF4-FFF2-40B4-BE49-F238E27FC236}">
                    <a16:creationId xmlns:a16="http://schemas.microsoft.com/office/drawing/2014/main" id="{D5603DB8-D2CA-58F2-80B3-8FF0B6BA9C37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82;p97">
                <a:extLst>
                  <a:ext uri="{FF2B5EF4-FFF2-40B4-BE49-F238E27FC236}">
                    <a16:creationId xmlns:a16="http://schemas.microsoft.com/office/drawing/2014/main" id="{3C226E8C-89D4-3530-A14F-88D6A77BC2BB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683;p97">
                <a:extLst>
                  <a:ext uri="{FF2B5EF4-FFF2-40B4-BE49-F238E27FC236}">
                    <a16:creationId xmlns:a16="http://schemas.microsoft.com/office/drawing/2014/main" id="{CD5EE8FB-8852-A3D0-4705-24BAFE36FCBF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684;p97">
              <a:extLst>
                <a:ext uri="{FF2B5EF4-FFF2-40B4-BE49-F238E27FC236}">
                  <a16:creationId xmlns:a16="http://schemas.microsoft.com/office/drawing/2014/main" id="{71AC43EC-55C8-BE2C-9F89-6C99AE2E96CB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  <a:grpFill/>
          </p:grpSpPr>
          <p:sp>
            <p:nvSpPr>
              <p:cNvPr id="27" name="Google Shape;9685;p97">
                <a:extLst>
                  <a:ext uri="{FF2B5EF4-FFF2-40B4-BE49-F238E27FC236}">
                    <a16:creationId xmlns:a16="http://schemas.microsoft.com/office/drawing/2014/main" id="{0A461D1D-B113-B7A8-1A25-9085D3223150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686;p97">
                <a:extLst>
                  <a:ext uri="{FF2B5EF4-FFF2-40B4-BE49-F238E27FC236}">
                    <a16:creationId xmlns:a16="http://schemas.microsoft.com/office/drawing/2014/main" id="{9D2FB460-C125-A6F7-B0CE-CE138BC3CA3E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687;p97">
                <a:extLst>
                  <a:ext uri="{FF2B5EF4-FFF2-40B4-BE49-F238E27FC236}">
                    <a16:creationId xmlns:a16="http://schemas.microsoft.com/office/drawing/2014/main" id="{87F54CAE-0287-2D47-8058-50F7107B1CA0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688;p97">
                <a:extLst>
                  <a:ext uri="{FF2B5EF4-FFF2-40B4-BE49-F238E27FC236}">
                    <a16:creationId xmlns:a16="http://schemas.microsoft.com/office/drawing/2014/main" id="{A0FEA0BC-D30D-452B-D5A1-6DF4BFF06495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89;p97">
                <a:extLst>
                  <a:ext uri="{FF2B5EF4-FFF2-40B4-BE49-F238E27FC236}">
                    <a16:creationId xmlns:a16="http://schemas.microsoft.com/office/drawing/2014/main" id="{A4FB45B2-7F68-E759-C7BA-AD985B58C1C1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690;p97">
                <a:extLst>
                  <a:ext uri="{FF2B5EF4-FFF2-40B4-BE49-F238E27FC236}">
                    <a16:creationId xmlns:a16="http://schemas.microsoft.com/office/drawing/2014/main" id="{69772D15-C581-C6D5-D808-EAA71A2A9CE3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691;p97">
                <a:extLst>
                  <a:ext uri="{FF2B5EF4-FFF2-40B4-BE49-F238E27FC236}">
                    <a16:creationId xmlns:a16="http://schemas.microsoft.com/office/drawing/2014/main" id="{A2EB4463-ADF1-5EE3-DDFE-178AB97786CA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692;p97">
                <a:extLst>
                  <a:ext uri="{FF2B5EF4-FFF2-40B4-BE49-F238E27FC236}">
                    <a16:creationId xmlns:a16="http://schemas.microsoft.com/office/drawing/2014/main" id="{1A7618BD-6721-5C45-4FB5-22827181A81E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693;p97">
                <a:extLst>
                  <a:ext uri="{FF2B5EF4-FFF2-40B4-BE49-F238E27FC236}">
                    <a16:creationId xmlns:a16="http://schemas.microsoft.com/office/drawing/2014/main" id="{BDEFFCAA-23A4-DCE4-B8F6-258F447DF0A3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694;p97">
                <a:extLst>
                  <a:ext uri="{FF2B5EF4-FFF2-40B4-BE49-F238E27FC236}">
                    <a16:creationId xmlns:a16="http://schemas.microsoft.com/office/drawing/2014/main" id="{D17D5370-FABB-8529-502D-39BA1D8CE968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695;p97">
              <a:extLst>
                <a:ext uri="{FF2B5EF4-FFF2-40B4-BE49-F238E27FC236}">
                  <a16:creationId xmlns:a16="http://schemas.microsoft.com/office/drawing/2014/main" id="{2BC63B15-C068-35A6-3957-8196DFD28A18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  <a:grpFill/>
          </p:grpSpPr>
          <p:sp>
            <p:nvSpPr>
              <p:cNvPr id="17" name="Google Shape;9696;p97">
                <a:extLst>
                  <a:ext uri="{FF2B5EF4-FFF2-40B4-BE49-F238E27FC236}">
                    <a16:creationId xmlns:a16="http://schemas.microsoft.com/office/drawing/2014/main" id="{BB18F2E9-6C87-20E2-5D7E-C71A9A2714DC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697;p97">
                <a:extLst>
                  <a:ext uri="{FF2B5EF4-FFF2-40B4-BE49-F238E27FC236}">
                    <a16:creationId xmlns:a16="http://schemas.microsoft.com/office/drawing/2014/main" id="{7ED2BFBA-4B4B-DADD-BEF1-0ABC17BCAB3F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98;p97">
                <a:extLst>
                  <a:ext uri="{FF2B5EF4-FFF2-40B4-BE49-F238E27FC236}">
                    <a16:creationId xmlns:a16="http://schemas.microsoft.com/office/drawing/2014/main" id="{A228F090-D68D-1D02-A241-CD49E5D5311C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699;p97">
                <a:extLst>
                  <a:ext uri="{FF2B5EF4-FFF2-40B4-BE49-F238E27FC236}">
                    <a16:creationId xmlns:a16="http://schemas.microsoft.com/office/drawing/2014/main" id="{2118E559-3A03-9D33-F1C4-A35B003346D7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700;p97">
                <a:extLst>
                  <a:ext uri="{FF2B5EF4-FFF2-40B4-BE49-F238E27FC236}">
                    <a16:creationId xmlns:a16="http://schemas.microsoft.com/office/drawing/2014/main" id="{BF655E88-21F7-6071-72A2-CBFC54049081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701;p97">
                <a:extLst>
                  <a:ext uri="{FF2B5EF4-FFF2-40B4-BE49-F238E27FC236}">
                    <a16:creationId xmlns:a16="http://schemas.microsoft.com/office/drawing/2014/main" id="{22307B85-E013-3F0D-7050-635BDDC253C7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702;p97">
                <a:extLst>
                  <a:ext uri="{FF2B5EF4-FFF2-40B4-BE49-F238E27FC236}">
                    <a16:creationId xmlns:a16="http://schemas.microsoft.com/office/drawing/2014/main" id="{55B8366B-F756-FA89-0C85-CDB3FB73B2B7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703;p97">
                <a:extLst>
                  <a:ext uri="{FF2B5EF4-FFF2-40B4-BE49-F238E27FC236}">
                    <a16:creationId xmlns:a16="http://schemas.microsoft.com/office/drawing/2014/main" id="{6D5A375C-18EC-4F7D-C47E-5363603C94F3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704;p97">
                <a:extLst>
                  <a:ext uri="{FF2B5EF4-FFF2-40B4-BE49-F238E27FC236}">
                    <a16:creationId xmlns:a16="http://schemas.microsoft.com/office/drawing/2014/main" id="{948E6FEE-0E23-CEDD-DF30-1432FC65906B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705;p97">
                <a:extLst>
                  <a:ext uri="{FF2B5EF4-FFF2-40B4-BE49-F238E27FC236}">
                    <a16:creationId xmlns:a16="http://schemas.microsoft.com/office/drawing/2014/main" id="{C8F7C33B-79A8-EC89-D9F1-21EAD338BB0A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574;p61">
            <a:extLst>
              <a:ext uri="{FF2B5EF4-FFF2-40B4-BE49-F238E27FC236}">
                <a16:creationId xmlns:a16="http://schemas.microsoft.com/office/drawing/2014/main" id="{C39CAF52-3EB8-2C93-18D1-ACC83D7199DC}"/>
              </a:ext>
            </a:extLst>
          </p:cNvPr>
          <p:cNvSpPr/>
          <p:nvPr/>
        </p:nvSpPr>
        <p:spPr>
          <a:xfrm flipH="1">
            <a:off x="7706713" y="65462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574;p61">
            <a:extLst>
              <a:ext uri="{FF2B5EF4-FFF2-40B4-BE49-F238E27FC236}">
                <a16:creationId xmlns:a16="http://schemas.microsoft.com/office/drawing/2014/main" id="{F508BDB5-307C-48E5-7192-09153CAE5BB5}"/>
              </a:ext>
            </a:extLst>
          </p:cNvPr>
          <p:cNvSpPr/>
          <p:nvPr/>
        </p:nvSpPr>
        <p:spPr>
          <a:xfrm flipH="1">
            <a:off x="5121102" y="356352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574;p61">
            <a:extLst>
              <a:ext uri="{FF2B5EF4-FFF2-40B4-BE49-F238E27FC236}">
                <a16:creationId xmlns:a16="http://schemas.microsoft.com/office/drawing/2014/main" id="{87A4F3CD-E1BB-515A-E800-BEC403777099}"/>
              </a:ext>
            </a:extLst>
          </p:cNvPr>
          <p:cNvSpPr/>
          <p:nvPr/>
        </p:nvSpPr>
        <p:spPr>
          <a:xfrm flipH="1">
            <a:off x="8738637" y="153726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574;p61">
            <a:extLst>
              <a:ext uri="{FF2B5EF4-FFF2-40B4-BE49-F238E27FC236}">
                <a16:creationId xmlns:a16="http://schemas.microsoft.com/office/drawing/2014/main" id="{65E2994E-33A9-7B81-2287-ADFA0D3F85E3}"/>
              </a:ext>
            </a:extLst>
          </p:cNvPr>
          <p:cNvSpPr/>
          <p:nvPr/>
        </p:nvSpPr>
        <p:spPr>
          <a:xfrm flipH="1">
            <a:off x="8219232" y="40222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574;p61">
            <a:extLst>
              <a:ext uri="{FF2B5EF4-FFF2-40B4-BE49-F238E27FC236}">
                <a16:creationId xmlns:a16="http://schemas.microsoft.com/office/drawing/2014/main" id="{002809FE-D3E5-D945-99BA-93DE522EAF34}"/>
              </a:ext>
            </a:extLst>
          </p:cNvPr>
          <p:cNvSpPr/>
          <p:nvPr/>
        </p:nvSpPr>
        <p:spPr>
          <a:xfrm flipH="1">
            <a:off x="2722027" y="7049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74;p61">
            <a:extLst>
              <a:ext uri="{FF2B5EF4-FFF2-40B4-BE49-F238E27FC236}">
                <a16:creationId xmlns:a16="http://schemas.microsoft.com/office/drawing/2014/main" id="{CB17A637-F87D-C333-CD5C-C654118F1286}"/>
              </a:ext>
            </a:extLst>
          </p:cNvPr>
          <p:cNvSpPr/>
          <p:nvPr/>
        </p:nvSpPr>
        <p:spPr>
          <a:xfrm flipH="1">
            <a:off x="4909716" y="51631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574;p61">
            <a:extLst>
              <a:ext uri="{FF2B5EF4-FFF2-40B4-BE49-F238E27FC236}">
                <a16:creationId xmlns:a16="http://schemas.microsoft.com/office/drawing/2014/main" id="{ACB4D51C-82E5-F0E6-2E12-DC4CFCECFE61}"/>
              </a:ext>
            </a:extLst>
          </p:cNvPr>
          <p:cNvSpPr/>
          <p:nvPr/>
        </p:nvSpPr>
        <p:spPr>
          <a:xfrm flipH="1">
            <a:off x="398626" y="166819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579;p61">
            <a:extLst>
              <a:ext uri="{FF2B5EF4-FFF2-40B4-BE49-F238E27FC236}">
                <a16:creationId xmlns:a16="http://schemas.microsoft.com/office/drawing/2014/main" id="{1F58757E-40A1-67BC-C6C2-DC5E5BD08837}"/>
              </a:ext>
            </a:extLst>
          </p:cNvPr>
          <p:cNvSpPr/>
          <p:nvPr/>
        </p:nvSpPr>
        <p:spPr>
          <a:xfrm rot="14053952">
            <a:off x="1573714" y="1067045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579;p61">
            <a:extLst>
              <a:ext uri="{FF2B5EF4-FFF2-40B4-BE49-F238E27FC236}">
                <a16:creationId xmlns:a16="http://schemas.microsoft.com/office/drawing/2014/main" id="{9BA3BBA2-99FA-5ED6-119B-DA4A02012046}"/>
              </a:ext>
            </a:extLst>
          </p:cNvPr>
          <p:cNvSpPr/>
          <p:nvPr/>
        </p:nvSpPr>
        <p:spPr>
          <a:xfrm rot="14053952">
            <a:off x="208877" y="3343499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579;p61">
            <a:extLst>
              <a:ext uri="{FF2B5EF4-FFF2-40B4-BE49-F238E27FC236}">
                <a16:creationId xmlns:a16="http://schemas.microsoft.com/office/drawing/2014/main" id="{703BE128-E8A7-0B11-233F-B3858432EF32}"/>
              </a:ext>
            </a:extLst>
          </p:cNvPr>
          <p:cNvSpPr/>
          <p:nvPr/>
        </p:nvSpPr>
        <p:spPr>
          <a:xfrm rot="14053952">
            <a:off x="516550" y="401748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579;p61">
            <a:extLst>
              <a:ext uri="{FF2B5EF4-FFF2-40B4-BE49-F238E27FC236}">
                <a16:creationId xmlns:a16="http://schemas.microsoft.com/office/drawing/2014/main" id="{9C733A7D-6E6F-9232-1699-5BA6629CE16C}"/>
              </a:ext>
            </a:extLst>
          </p:cNvPr>
          <p:cNvSpPr/>
          <p:nvPr/>
        </p:nvSpPr>
        <p:spPr>
          <a:xfrm rot="14053952">
            <a:off x="5891840" y="384593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579;p61">
            <a:extLst>
              <a:ext uri="{FF2B5EF4-FFF2-40B4-BE49-F238E27FC236}">
                <a16:creationId xmlns:a16="http://schemas.microsoft.com/office/drawing/2014/main" id="{1CE72A6A-B976-A7D5-9063-DFC5839B060B}"/>
              </a:ext>
            </a:extLst>
          </p:cNvPr>
          <p:cNvSpPr/>
          <p:nvPr/>
        </p:nvSpPr>
        <p:spPr>
          <a:xfrm rot="14053952">
            <a:off x="6722264" y="117350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574;p61">
            <a:extLst>
              <a:ext uri="{FF2B5EF4-FFF2-40B4-BE49-F238E27FC236}">
                <a16:creationId xmlns:a16="http://schemas.microsoft.com/office/drawing/2014/main" id="{912A447E-4994-633E-5F9E-14E420E890A2}"/>
              </a:ext>
            </a:extLst>
          </p:cNvPr>
          <p:cNvSpPr/>
          <p:nvPr/>
        </p:nvSpPr>
        <p:spPr>
          <a:xfrm flipH="1">
            <a:off x="3882755" y="105380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579;p61">
            <a:extLst>
              <a:ext uri="{FF2B5EF4-FFF2-40B4-BE49-F238E27FC236}">
                <a16:creationId xmlns:a16="http://schemas.microsoft.com/office/drawing/2014/main" id="{466E11A5-78AE-3ABA-9E90-A3BA96B0D9CA}"/>
              </a:ext>
            </a:extLst>
          </p:cNvPr>
          <p:cNvSpPr/>
          <p:nvPr/>
        </p:nvSpPr>
        <p:spPr>
          <a:xfrm rot="14053952">
            <a:off x="5519917" y="127937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768FD-93E9-3867-0CE1-BF115AC0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96" y="2934176"/>
            <a:ext cx="3689336" cy="1171364"/>
          </a:xfrm>
          <a:prstGeom prst="rect">
            <a:avLst/>
          </a:prstGeom>
        </p:spPr>
      </p:pic>
      <p:graphicFrame>
        <p:nvGraphicFramePr>
          <p:cNvPr id="130" name="Table 7">
            <a:extLst>
              <a:ext uri="{FF2B5EF4-FFF2-40B4-BE49-F238E27FC236}">
                <a16:creationId xmlns:a16="http://schemas.microsoft.com/office/drawing/2014/main" id="{83603345-17C8-A707-157A-C1198D9150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442794"/>
              </p:ext>
            </p:extLst>
          </p:nvPr>
        </p:nvGraphicFramePr>
        <p:xfrm>
          <a:off x="4184548" y="1930167"/>
          <a:ext cx="4455596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899">
                  <a:extLst>
                    <a:ext uri="{9D8B030D-6E8A-4147-A177-3AD203B41FA5}">
                      <a16:colId xmlns:a16="http://schemas.microsoft.com/office/drawing/2014/main" val="976705430"/>
                    </a:ext>
                  </a:extLst>
                </a:gridCol>
                <a:gridCol w="1113899">
                  <a:extLst>
                    <a:ext uri="{9D8B030D-6E8A-4147-A177-3AD203B41FA5}">
                      <a16:colId xmlns:a16="http://schemas.microsoft.com/office/drawing/2014/main" val="134454558"/>
                    </a:ext>
                  </a:extLst>
                </a:gridCol>
                <a:gridCol w="1113899">
                  <a:extLst>
                    <a:ext uri="{9D8B030D-6E8A-4147-A177-3AD203B41FA5}">
                      <a16:colId xmlns:a16="http://schemas.microsoft.com/office/drawing/2014/main" val="3694555903"/>
                    </a:ext>
                  </a:extLst>
                </a:gridCol>
                <a:gridCol w="1113899">
                  <a:extLst>
                    <a:ext uri="{9D8B030D-6E8A-4147-A177-3AD203B41FA5}">
                      <a16:colId xmlns:a16="http://schemas.microsoft.com/office/drawing/2014/main" val="155283614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Total Damage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Total Deaths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Total Healing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True Damage per Death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643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2,863,482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3,176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1,663,694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377.77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0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849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5D8E-CBA4-AA42-127C-1086CDA0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5" y="759717"/>
            <a:ext cx="3380400" cy="2340900"/>
          </a:xfrm>
        </p:spPr>
        <p:txBody>
          <a:bodyPr>
            <a:normAutofit/>
          </a:bodyPr>
          <a:lstStyle/>
          <a:p>
            <a:r>
              <a:rPr lang="en-US" sz="2400" dirty="0"/>
              <a:t>Difference in Damage vs. True Damage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D5209-6EE8-C368-0949-EB87E0756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792" y="2422924"/>
            <a:ext cx="3266100" cy="23747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u="sng" dirty="0"/>
              <a:t>Current complaints within community</a:t>
            </a:r>
            <a:r>
              <a:rPr lang="en-US" dirty="0"/>
              <a:t>: this discrepancy is higher than usual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Healing accounted for a 524 extra health per death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Higher Damage per Death leads to slower gameplay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Would be interesting to compare these numbers to previous seasons</a:t>
            </a:r>
          </a:p>
        </p:txBody>
      </p:sp>
      <p:grpSp>
        <p:nvGrpSpPr>
          <p:cNvPr id="3" name="Google Shape;9595;p97">
            <a:extLst>
              <a:ext uri="{FF2B5EF4-FFF2-40B4-BE49-F238E27FC236}">
                <a16:creationId xmlns:a16="http://schemas.microsoft.com/office/drawing/2014/main" id="{1DC34F88-5168-A826-8E88-C22D19C72709}"/>
              </a:ext>
            </a:extLst>
          </p:cNvPr>
          <p:cNvGrpSpPr/>
          <p:nvPr/>
        </p:nvGrpSpPr>
        <p:grpSpPr>
          <a:xfrm>
            <a:off x="268661" y="4347611"/>
            <a:ext cx="578498" cy="551759"/>
            <a:chOff x="729238" y="1179665"/>
            <a:chExt cx="1636117" cy="1526144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" name="Google Shape;9596;p97">
              <a:extLst>
                <a:ext uri="{FF2B5EF4-FFF2-40B4-BE49-F238E27FC236}">
                  <a16:creationId xmlns:a16="http://schemas.microsoft.com/office/drawing/2014/main" id="{4E3DE22E-C249-38C9-084A-45E738E7729C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  <a:grpFill/>
          </p:grpSpPr>
          <p:sp>
            <p:nvSpPr>
              <p:cNvPr id="107" name="Google Shape;9597;p97">
                <a:extLst>
                  <a:ext uri="{FF2B5EF4-FFF2-40B4-BE49-F238E27FC236}">
                    <a16:creationId xmlns:a16="http://schemas.microsoft.com/office/drawing/2014/main" id="{C4FF3891-0B78-4178-0AB8-C5C030E04CEA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598;p97">
                <a:extLst>
                  <a:ext uri="{FF2B5EF4-FFF2-40B4-BE49-F238E27FC236}">
                    <a16:creationId xmlns:a16="http://schemas.microsoft.com/office/drawing/2014/main" id="{D632EB19-CF93-7FA7-9180-06BA929899CD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599;p97">
                <a:extLst>
                  <a:ext uri="{FF2B5EF4-FFF2-40B4-BE49-F238E27FC236}">
                    <a16:creationId xmlns:a16="http://schemas.microsoft.com/office/drawing/2014/main" id="{128EC965-13CE-671C-A754-BA06DF286789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600;p97">
                <a:extLst>
                  <a:ext uri="{FF2B5EF4-FFF2-40B4-BE49-F238E27FC236}">
                    <a16:creationId xmlns:a16="http://schemas.microsoft.com/office/drawing/2014/main" id="{46F4ABA4-3F72-5465-7B38-B116D4B7C954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601;p97">
                <a:extLst>
                  <a:ext uri="{FF2B5EF4-FFF2-40B4-BE49-F238E27FC236}">
                    <a16:creationId xmlns:a16="http://schemas.microsoft.com/office/drawing/2014/main" id="{3AF86F45-DAB7-C148-781A-26D35C187550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602;p97">
                <a:extLst>
                  <a:ext uri="{FF2B5EF4-FFF2-40B4-BE49-F238E27FC236}">
                    <a16:creationId xmlns:a16="http://schemas.microsoft.com/office/drawing/2014/main" id="{6C67C9A5-62F0-97D9-B407-1695FE3D2103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603;p97">
                <a:extLst>
                  <a:ext uri="{FF2B5EF4-FFF2-40B4-BE49-F238E27FC236}">
                    <a16:creationId xmlns:a16="http://schemas.microsoft.com/office/drawing/2014/main" id="{44260EDE-A1C1-E8FA-33A9-EDA7E6F672E9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04;p97">
                <a:extLst>
                  <a:ext uri="{FF2B5EF4-FFF2-40B4-BE49-F238E27FC236}">
                    <a16:creationId xmlns:a16="http://schemas.microsoft.com/office/drawing/2014/main" id="{63773C16-B8F0-E385-96BF-10528145AAFF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05;p97">
                <a:extLst>
                  <a:ext uri="{FF2B5EF4-FFF2-40B4-BE49-F238E27FC236}">
                    <a16:creationId xmlns:a16="http://schemas.microsoft.com/office/drawing/2014/main" id="{B91AC3B4-FACC-6286-29D2-BDB619726550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06;p97">
                <a:extLst>
                  <a:ext uri="{FF2B5EF4-FFF2-40B4-BE49-F238E27FC236}">
                    <a16:creationId xmlns:a16="http://schemas.microsoft.com/office/drawing/2014/main" id="{8C9694D3-5671-A3C5-FA54-09197A480C02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607;p97">
              <a:extLst>
                <a:ext uri="{FF2B5EF4-FFF2-40B4-BE49-F238E27FC236}">
                  <a16:creationId xmlns:a16="http://schemas.microsoft.com/office/drawing/2014/main" id="{90BD2522-8E5D-0CB7-E8E8-FDA899502039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  <a:grpFill/>
          </p:grpSpPr>
          <p:sp>
            <p:nvSpPr>
              <p:cNvPr id="97" name="Google Shape;9608;p97">
                <a:extLst>
                  <a:ext uri="{FF2B5EF4-FFF2-40B4-BE49-F238E27FC236}">
                    <a16:creationId xmlns:a16="http://schemas.microsoft.com/office/drawing/2014/main" id="{BBD211ED-22C8-7D83-2D7F-B75A3DF980FE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09;p97">
                <a:extLst>
                  <a:ext uri="{FF2B5EF4-FFF2-40B4-BE49-F238E27FC236}">
                    <a16:creationId xmlns:a16="http://schemas.microsoft.com/office/drawing/2014/main" id="{BD4A40DE-1FAF-C43E-8351-92015783DDCE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10;p97">
                <a:extLst>
                  <a:ext uri="{FF2B5EF4-FFF2-40B4-BE49-F238E27FC236}">
                    <a16:creationId xmlns:a16="http://schemas.microsoft.com/office/drawing/2014/main" id="{8C46A008-6AD1-AF94-7428-30826C6F6396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11;p97">
                <a:extLst>
                  <a:ext uri="{FF2B5EF4-FFF2-40B4-BE49-F238E27FC236}">
                    <a16:creationId xmlns:a16="http://schemas.microsoft.com/office/drawing/2014/main" id="{0A94308E-41B6-FAFB-FF97-2C0D8B49D4DE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12;p97">
                <a:extLst>
                  <a:ext uri="{FF2B5EF4-FFF2-40B4-BE49-F238E27FC236}">
                    <a16:creationId xmlns:a16="http://schemas.microsoft.com/office/drawing/2014/main" id="{E8FFDEF0-6490-7B81-C468-7F07666FB7BD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13;p97">
                <a:extLst>
                  <a:ext uri="{FF2B5EF4-FFF2-40B4-BE49-F238E27FC236}">
                    <a16:creationId xmlns:a16="http://schemas.microsoft.com/office/drawing/2014/main" id="{79D2209F-24B0-D250-2561-73111C24CA4F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14;p97">
                <a:extLst>
                  <a:ext uri="{FF2B5EF4-FFF2-40B4-BE49-F238E27FC236}">
                    <a16:creationId xmlns:a16="http://schemas.microsoft.com/office/drawing/2014/main" id="{72F84B3D-01B2-329E-0CE5-A65372B8869F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15;p97">
                <a:extLst>
                  <a:ext uri="{FF2B5EF4-FFF2-40B4-BE49-F238E27FC236}">
                    <a16:creationId xmlns:a16="http://schemas.microsoft.com/office/drawing/2014/main" id="{76510F1D-AEE3-639D-00D3-61F8368992F9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16;p97">
                <a:extLst>
                  <a:ext uri="{FF2B5EF4-FFF2-40B4-BE49-F238E27FC236}">
                    <a16:creationId xmlns:a16="http://schemas.microsoft.com/office/drawing/2014/main" id="{0BB550CD-E52E-D297-D8B2-667EE5B247E9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17;p97">
                <a:extLst>
                  <a:ext uri="{FF2B5EF4-FFF2-40B4-BE49-F238E27FC236}">
                    <a16:creationId xmlns:a16="http://schemas.microsoft.com/office/drawing/2014/main" id="{59F97586-DCFB-6DDC-B752-1F8353B48DCC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618;p97">
              <a:extLst>
                <a:ext uri="{FF2B5EF4-FFF2-40B4-BE49-F238E27FC236}">
                  <a16:creationId xmlns:a16="http://schemas.microsoft.com/office/drawing/2014/main" id="{DBDDA878-9A0C-D975-C192-B33D8F09C602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  <a:grpFill/>
          </p:grpSpPr>
          <p:sp>
            <p:nvSpPr>
              <p:cNvPr id="87" name="Google Shape;9619;p97">
                <a:extLst>
                  <a:ext uri="{FF2B5EF4-FFF2-40B4-BE49-F238E27FC236}">
                    <a16:creationId xmlns:a16="http://schemas.microsoft.com/office/drawing/2014/main" id="{E2D1B953-AE92-4086-EBFD-EA3186EA04E2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620;p97">
                <a:extLst>
                  <a:ext uri="{FF2B5EF4-FFF2-40B4-BE49-F238E27FC236}">
                    <a16:creationId xmlns:a16="http://schemas.microsoft.com/office/drawing/2014/main" id="{56EE6016-A94D-BBD9-AE69-B1EA63A20582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621;p97">
                <a:extLst>
                  <a:ext uri="{FF2B5EF4-FFF2-40B4-BE49-F238E27FC236}">
                    <a16:creationId xmlns:a16="http://schemas.microsoft.com/office/drawing/2014/main" id="{00EDEF02-A2EA-7AFB-28A7-5938E6AFE76E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622;p97">
                <a:extLst>
                  <a:ext uri="{FF2B5EF4-FFF2-40B4-BE49-F238E27FC236}">
                    <a16:creationId xmlns:a16="http://schemas.microsoft.com/office/drawing/2014/main" id="{850B6084-042E-0C44-2CE3-E24CA9A6B64D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623;p97">
                <a:extLst>
                  <a:ext uri="{FF2B5EF4-FFF2-40B4-BE49-F238E27FC236}">
                    <a16:creationId xmlns:a16="http://schemas.microsoft.com/office/drawing/2014/main" id="{C107D32A-F7DD-AB1D-EB7E-E7B1B27F2971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624;p97">
                <a:extLst>
                  <a:ext uri="{FF2B5EF4-FFF2-40B4-BE49-F238E27FC236}">
                    <a16:creationId xmlns:a16="http://schemas.microsoft.com/office/drawing/2014/main" id="{623DA95F-82C0-8FDE-E479-C4FFD5B15FFF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25;p97">
                <a:extLst>
                  <a:ext uri="{FF2B5EF4-FFF2-40B4-BE49-F238E27FC236}">
                    <a16:creationId xmlns:a16="http://schemas.microsoft.com/office/drawing/2014/main" id="{628E1C71-D0A6-F437-0D6B-78DAEB360F85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26;p97">
                <a:extLst>
                  <a:ext uri="{FF2B5EF4-FFF2-40B4-BE49-F238E27FC236}">
                    <a16:creationId xmlns:a16="http://schemas.microsoft.com/office/drawing/2014/main" id="{2F93B616-4B93-F777-0F08-8D48E9772107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27;p97">
                <a:extLst>
                  <a:ext uri="{FF2B5EF4-FFF2-40B4-BE49-F238E27FC236}">
                    <a16:creationId xmlns:a16="http://schemas.microsoft.com/office/drawing/2014/main" id="{B3641DD0-6FC3-8635-5E80-7FCDA2D638F9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28;p97">
                <a:extLst>
                  <a:ext uri="{FF2B5EF4-FFF2-40B4-BE49-F238E27FC236}">
                    <a16:creationId xmlns:a16="http://schemas.microsoft.com/office/drawing/2014/main" id="{40D79385-DA88-4C74-5771-C5055FFC0541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629;p97">
              <a:extLst>
                <a:ext uri="{FF2B5EF4-FFF2-40B4-BE49-F238E27FC236}">
                  <a16:creationId xmlns:a16="http://schemas.microsoft.com/office/drawing/2014/main" id="{C260EAEB-38D5-F506-4267-CA2695C292B0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  <a:grpFill/>
          </p:grpSpPr>
          <p:sp>
            <p:nvSpPr>
              <p:cNvPr id="77" name="Google Shape;9630;p97">
                <a:extLst>
                  <a:ext uri="{FF2B5EF4-FFF2-40B4-BE49-F238E27FC236}">
                    <a16:creationId xmlns:a16="http://schemas.microsoft.com/office/drawing/2014/main" id="{65586F9A-BBCB-8433-4DC2-0B39E46C42E8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31;p97">
                <a:extLst>
                  <a:ext uri="{FF2B5EF4-FFF2-40B4-BE49-F238E27FC236}">
                    <a16:creationId xmlns:a16="http://schemas.microsoft.com/office/drawing/2014/main" id="{3B7F8B8B-229D-AFEF-9C49-EF77B91074D2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32;p97">
                <a:extLst>
                  <a:ext uri="{FF2B5EF4-FFF2-40B4-BE49-F238E27FC236}">
                    <a16:creationId xmlns:a16="http://schemas.microsoft.com/office/drawing/2014/main" id="{0C902661-197C-BD1B-7EB9-D9E5D6721376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33;p97">
                <a:extLst>
                  <a:ext uri="{FF2B5EF4-FFF2-40B4-BE49-F238E27FC236}">
                    <a16:creationId xmlns:a16="http://schemas.microsoft.com/office/drawing/2014/main" id="{1A17B175-28A0-B615-9F76-D127BC1B48BB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34;p97">
                <a:extLst>
                  <a:ext uri="{FF2B5EF4-FFF2-40B4-BE49-F238E27FC236}">
                    <a16:creationId xmlns:a16="http://schemas.microsoft.com/office/drawing/2014/main" id="{FDBC2690-6F3A-D866-FBBB-BDD6B780F7BF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635;p97">
                <a:extLst>
                  <a:ext uri="{FF2B5EF4-FFF2-40B4-BE49-F238E27FC236}">
                    <a16:creationId xmlns:a16="http://schemas.microsoft.com/office/drawing/2014/main" id="{FFFCB706-7CE7-C824-EE9C-0A5A42DB6053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36;p97">
                <a:extLst>
                  <a:ext uri="{FF2B5EF4-FFF2-40B4-BE49-F238E27FC236}">
                    <a16:creationId xmlns:a16="http://schemas.microsoft.com/office/drawing/2014/main" id="{6614C4F3-8C7A-F655-D4D6-F115F2E6CB96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637;p97">
                <a:extLst>
                  <a:ext uri="{FF2B5EF4-FFF2-40B4-BE49-F238E27FC236}">
                    <a16:creationId xmlns:a16="http://schemas.microsoft.com/office/drawing/2014/main" id="{83939521-1E70-1B71-9A9A-9D29B778C243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638;p97">
                <a:extLst>
                  <a:ext uri="{FF2B5EF4-FFF2-40B4-BE49-F238E27FC236}">
                    <a16:creationId xmlns:a16="http://schemas.microsoft.com/office/drawing/2014/main" id="{63BD6A58-4A1E-6786-93DE-91578E02DC77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639;p97">
                <a:extLst>
                  <a:ext uri="{FF2B5EF4-FFF2-40B4-BE49-F238E27FC236}">
                    <a16:creationId xmlns:a16="http://schemas.microsoft.com/office/drawing/2014/main" id="{D19F8159-D967-270B-6C2A-B0DAE2CA18B1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640;p97">
              <a:extLst>
                <a:ext uri="{FF2B5EF4-FFF2-40B4-BE49-F238E27FC236}">
                  <a16:creationId xmlns:a16="http://schemas.microsoft.com/office/drawing/2014/main" id="{73D07F50-503B-A937-14D7-B55F35C7A0BD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  <a:grpFill/>
          </p:grpSpPr>
          <p:sp>
            <p:nvSpPr>
              <p:cNvPr id="67" name="Google Shape;9641;p97">
                <a:extLst>
                  <a:ext uri="{FF2B5EF4-FFF2-40B4-BE49-F238E27FC236}">
                    <a16:creationId xmlns:a16="http://schemas.microsoft.com/office/drawing/2014/main" id="{88B53751-7AA5-6C44-8A8B-E1B18CE1F331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642;p97">
                <a:extLst>
                  <a:ext uri="{FF2B5EF4-FFF2-40B4-BE49-F238E27FC236}">
                    <a16:creationId xmlns:a16="http://schemas.microsoft.com/office/drawing/2014/main" id="{3E67E73A-ED60-2116-A5D0-BE9D59C85BB8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643;p97">
                <a:extLst>
                  <a:ext uri="{FF2B5EF4-FFF2-40B4-BE49-F238E27FC236}">
                    <a16:creationId xmlns:a16="http://schemas.microsoft.com/office/drawing/2014/main" id="{8F618F2F-4324-8F2B-D903-4D4051CC17BD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644;p97">
                <a:extLst>
                  <a:ext uri="{FF2B5EF4-FFF2-40B4-BE49-F238E27FC236}">
                    <a16:creationId xmlns:a16="http://schemas.microsoft.com/office/drawing/2014/main" id="{DA09B16A-BAF3-07D4-98A1-7BD47600DE09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645;p97">
                <a:extLst>
                  <a:ext uri="{FF2B5EF4-FFF2-40B4-BE49-F238E27FC236}">
                    <a16:creationId xmlns:a16="http://schemas.microsoft.com/office/drawing/2014/main" id="{0BC9A538-A677-A167-A0FB-6EFAC608F4F4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646;p97">
                <a:extLst>
                  <a:ext uri="{FF2B5EF4-FFF2-40B4-BE49-F238E27FC236}">
                    <a16:creationId xmlns:a16="http://schemas.microsoft.com/office/drawing/2014/main" id="{6252CBBB-2CB7-164C-4B95-27E6E34B850D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647;p97">
                <a:extLst>
                  <a:ext uri="{FF2B5EF4-FFF2-40B4-BE49-F238E27FC236}">
                    <a16:creationId xmlns:a16="http://schemas.microsoft.com/office/drawing/2014/main" id="{6FD5DF81-7E36-8452-C6FF-7C77B87F2F69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48;p97">
                <a:extLst>
                  <a:ext uri="{FF2B5EF4-FFF2-40B4-BE49-F238E27FC236}">
                    <a16:creationId xmlns:a16="http://schemas.microsoft.com/office/drawing/2014/main" id="{1CCB9075-C8F4-CF43-75ED-8E5C89C32B0A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49;p97">
                <a:extLst>
                  <a:ext uri="{FF2B5EF4-FFF2-40B4-BE49-F238E27FC236}">
                    <a16:creationId xmlns:a16="http://schemas.microsoft.com/office/drawing/2014/main" id="{1ECCE505-18AC-80F0-BBB9-4F77D484A8A6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50;p97">
                <a:extLst>
                  <a:ext uri="{FF2B5EF4-FFF2-40B4-BE49-F238E27FC236}">
                    <a16:creationId xmlns:a16="http://schemas.microsoft.com/office/drawing/2014/main" id="{E65B3E44-2480-B90A-6247-12EAB4FDDECF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651;p97">
              <a:extLst>
                <a:ext uri="{FF2B5EF4-FFF2-40B4-BE49-F238E27FC236}">
                  <a16:creationId xmlns:a16="http://schemas.microsoft.com/office/drawing/2014/main" id="{21CD37AE-7B6E-C1C1-BD5C-707D1629AB54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  <a:grpFill/>
          </p:grpSpPr>
          <p:sp>
            <p:nvSpPr>
              <p:cNvPr id="57" name="Google Shape;9652;p97">
                <a:extLst>
                  <a:ext uri="{FF2B5EF4-FFF2-40B4-BE49-F238E27FC236}">
                    <a16:creationId xmlns:a16="http://schemas.microsoft.com/office/drawing/2014/main" id="{6B6A95B8-E4BF-63D7-A2D0-B67E9635FCDE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653;p97">
                <a:extLst>
                  <a:ext uri="{FF2B5EF4-FFF2-40B4-BE49-F238E27FC236}">
                    <a16:creationId xmlns:a16="http://schemas.microsoft.com/office/drawing/2014/main" id="{2B8BAD01-EFEC-C767-471C-998FDBB148FD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54;p97">
                <a:extLst>
                  <a:ext uri="{FF2B5EF4-FFF2-40B4-BE49-F238E27FC236}">
                    <a16:creationId xmlns:a16="http://schemas.microsoft.com/office/drawing/2014/main" id="{A26B1989-B062-516C-BB1B-2AA8742F10F0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655;p97">
                <a:extLst>
                  <a:ext uri="{FF2B5EF4-FFF2-40B4-BE49-F238E27FC236}">
                    <a16:creationId xmlns:a16="http://schemas.microsoft.com/office/drawing/2014/main" id="{8DB02F4F-D8EF-9C62-145A-ED21605C9A1A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656;p97">
                <a:extLst>
                  <a:ext uri="{FF2B5EF4-FFF2-40B4-BE49-F238E27FC236}">
                    <a16:creationId xmlns:a16="http://schemas.microsoft.com/office/drawing/2014/main" id="{F1D64470-3A6C-6D9B-EC6B-5A1261591F5F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657;p97">
                <a:extLst>
                  <a:ext uri="{FF2B5EF4-FFF2-40B4-BE49-F238E27FC236}">
                    <a16:creationId xmlns:a16="http://schemas.microsoft.com/office/drawing/2014/main" id="{9AE9AB74-E0A2-4B9F-E4C0-0372B9A8A608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658;p97">
                <a:extLst>
                  <a:ext uri="{FF2B5EF4-FFF2-40B4-BE49-F238E27FC236}">
                    <a16:creationId xmlns:a16="http://schemas.microsoft.com/office/drawing/2014/main" id="{91C418AB-5272-A916-B8C4-3E677B68B95F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659;p97">
                <a:extLst>
                  <a:ext uri="{FF2B5EF4-FFF2-40B4-BE49-F238E27FC236}">
                    <a16:creationId xmlns:a16="http://schemas.microsoft.com/office/drawing/2014/main" id="{39EEB964-A140-1728-8833-59E95212822A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660;p97">
                <a:extLst>
                  <a:ext uri="{FF2B5EF4-FFF2-40B4-BE49-F238E27FC236}">
                    <a16:creationId xmlns:a16="http://schemas.microsoft.com/office/drawing/2014/main" id="{30EF5048-43AA-8226-1316-6BE2ACF3B388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661;p97">
                <a:extLst>
                  <a:ext uri="{FF2B5EF4-FFF2-40B4-BE49-F238E27FC236}">
                    <a16:creationId xmlns:a16="http://schemas.microsoft.com/office/drawing/2014/main" id="{AEF1C18F-1789-1B84-830E-EC3A3092DA31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9662;p97">
              <a:extLst>
                <a:ext uri="{FF2B5EF4-FFF2-40B4-BE49-F238E27FC236}">
                  <a16:creationId xmlns:a16="http://schemas.microsoft.com/office/drawing/2014/main" id="{7E94A018-0639-9E05-540E-814806B23976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  <a:grpFill/>
          </p:grpSpPr>
          <p:sp>
            <p:nvSpPr>
              <p:cNvPr id="47" name="Google Shape;9663;p97">
                <a:extLst>
                  <a:ext uri="{FF2B5EF4-FFF2-40B4-BE49-F238E27FC236}">
                    <a16:creationId xmlns:a16="http://schemas.microsoft.com/office/drawing/2014/main" id="{A4A1690A-707C-BD01-86D4-7EAB29136995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664;p97">
                <a:extLst>
                  <a:ext uri="{FF2B5EF4-FFF2-40B4-BE49-F238E27FC236}">
                    <a16:creationId xmlns:a16="http://schemas.microsoft.com/office/drawing/2014/main" id="{4E794B70-3051-917D-08FB-260F194E7792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665;p97">
                <a:extLst>
                  <a:ext uri="{FF2B5EF4-FFF2-40B4-BE49-F238E27FC236}">
                    <a16:creationId xmlns:a16="http://schemas.microsoft.com/office/drawing/2014/main" id="{E7738F72-FD99-FEBE-3E62-5355342C91D8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666;p97">
                <a:extLst>
                  <a:ext uri="{FF2B5EF4-FFF2-40B4-BE49-F238E27FC236}">
                    <a16:creationId xmlns:a16="http://schemas.microsoft.com/office/drawing/2014/main" id="{DBE8C8D2-D4D4-0596-2489-FFEABF58C9F3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667;p97">
                <a:extLst>
                  <a:ext uri="{FF2B5EF4-FFF2-40B4-BE49-F238E27FC236}">
                    <a16:creationId xmlns:a16="http://schemas.microsoft.com/office/drawing/2014/main" id="{FF7965B6-B994-FA82-B7FB-8D8C0D073225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668;p97">
                <a:extLst>
                  <a:ext uri="{FF2B5EF4-FFF2-40B4-BE49-F238E27FC236}">
                    <a16:creationId xmlns:a16="http://schemas.microsoft.com/office/drawing/2014/main" id="{71E29002-C78C-99E6-2E35-B15E1E558832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669;p97">
                <a:extLst>
                  <a:ext uri="{FF2B5EF4-FFF2-40B4-BE49-F238E27FC236}">
                    <a16:creationId xmlns:a16="http://schemas.microsoft.com/office/drawing/2014/main" id="{F5D342EC-7099-9213-BB2E-75C553BD8553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670;p97">
                <a:extLst>
                  <a:ext uri="{FF2B5EF4-FFF2-40B4-BE49-F238E27FC236}">
                    <a16:creationId xmlns:a16="http://schemas.microsoft.com/office/drawing/2014/main" id="{1F93A9DE-0A04-78CD-2A32-8BA6CF180D76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671;p97">
                <a:extLst>
                  <a:ext uri="{FF2B5EF4-FFF2-40B4-BE49-F238E27FC236}">
                    <a16:creationId xmlns:a16="http://schemas.microsoft.com/office/drawing/2014/main" id="{22F66BB8-6C76-CDC0-C161-B079AF07B6CE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672;p97">
                <a:extLst>
                  <a:ext uri="{FF2B5EF4-FFF2-40B4-BE49-F238E27FC236}">
                    <a16:creationId xmlns:a16="http://schemas.microsoft.com/office/drawing/2014/main" id="{F9A276DB-607E-D2EC-30F3-9C4632597FCF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673;p97">
              <a:extLst>
                <a:ext uri="{FF2B5EF4-FFF2-40B4-BE49-F238E27FC236}">
                  <a16:creationId xmlns:a16="http://schemas.microsoft.com/office/drawing/2014/main" id="{6899D956-9F38-8D08-D68B-78FB30748B51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  <a:grpFill/>
          </p:grpSpPr>
          <p:sp>
            <p:nvSpPr>
              <p:cNvPr id="37" name="Google Shape;9674;p97">
                <a:extLst>
                  <a:ext uri="{FF2B5EF4-FFF2-40B4-BE49-F238E27FC236}">
                    <a16:creationId xmlns:a16="http://schemas.microsoft.com/office/drawing/2014/main" id="{6981C239-8E69-1351-E813-FF458EEB7622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675;p97">
                <a:extLst>
                  <a:ext uri="{FF2B5EF4-FFF2-40B4-BE49-F238E27FC236}">
                    <a16:creationId xmlns:a16="http://schemas.microsoft.com/office/drawing/2014/main" id="{56BFCEF8-7A03-4593-4789-CA4F19D4B0E0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76;p97">
                <a:extLst>
                  <a:ext uri="{FF2B5EF4-FFF2-40B4-BE49-F238E27FC236}">
                    <a16:creationId xmlns:a16="http://schemas.microsoft.com/office/drawing/2014/main" id="{0D80FE0B-CEB4-15A3-D402-17B07901DA2D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677;p97">
                <a:extLst>
                  <a:ext uri="{FF2B5EF4-FFF2-40B4-BE49-F238E27FC236}">
                    <a16:creationId xmlns:a16="http://schemas.microsoft.com/office/drawing/2014/main" id="{B6C18B46-7A5A-634E-1E25-6B7E5F44FC0C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678;p97">
                <a:extLst>
                  <a:ext uri="{FF2B5EF4-FFF2-40B4-BE49-F238E27FC236}">
                    <a16:creationId xmlns:a16="http://schemas.microsoft.com/office/drawing/2014/main" id="{AE9E50A7-E0C2-2A6C-104F-C323B3796C13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679;p97">
                <a:extLst>
                  <a:ext uri="{FF2B5EF4-FFF2-40B4-BE49-F238E27FC236}">
                    <a16:creationId xmlns:a16="http://schemas.microsoft.com/office/drawing/2014/main" id="{E5E9E329-63DC-AA19-84F9-C652138C252D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680;p97">
                <a:extLst>
                  <a:ext uri="{FF2B5EF4-FFF2-40B4-BE49-F238E27FC236}">
                    <a16:creationId xmlns:a16="http://schemas.microsoft.com/office/drawing/2014/main" id="{DD65614C-1FA8-1CD4-FB61-78287DB6B110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681;p97">
                <a:extLst>
                  <a:ext uri="{FF2B5EF4-FFF2-40B4-BE49-F238E27FC236}">
                    <a16:creationId xmlns:a16="http://schemas.microsoft.com/office/drawing/2014/main" id="{D5603DB8-D2CA-58F2-80B3-8FF0B6BA9C37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82;p97">
                <a:extLst>
                  <a:ext uri="{FF2B5EF4-FFF2-40B4-BE49-F238E27FC236}">
                    <a16:creationId xmlns:a16="http://schemas.microsoft.com/office/drawing/2014/main" id="{3C226E8C-89D4-3530-A14F-88D6A77BC2BB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683;p97">
                <a:extLst>
                  <a:ext uri="{FF2B5EF4-FFF2-40B4-BE49-F238E27FC236}">
                    <a16:creationId xmlns:a16="http://schemas.microsoft.com/office/drawing/2014/main" id="{CD5EE8FB-8852-A3D0-4705-24BAFE36FCBF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684;p97">
              <a:extLst>
                <a:ext uri="{FF2B5EF4-FFF2-40B4-BE49-F238E27FC236}">
                  <a16:creationId xmlns:a16="http://schemas.microsoft.com/office/drawing/2014/main" id="{71AC43EC-55C8-BE2C-9F89-6C99AE2E96CB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  <a:grpFill/>
          </p:grpSpPr>
          <p:sp>
            <p:nvSpPr>
              <p:cNvPr id="27" name="Google Shape;9685;p97">
                <a:extLst>
                  <a:ext uri="{FF2B5EF4-FFF2-40B4-BE49-F238E27FC236}">
                    <a16:creationId xmlns:a16="http://schemas.microsoft.com/office/drawing/2014/main" id="{0A461D1D-B113-B7A8-1A25-9085D3223150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686;p97">
                <a:extLst>
                  <a:ext uri="{FF2B5EF4-FFF2-40B4-BE49-F238E27FC236}">
                    <a16:creationId xmlns:a16="http://schemas.microsoft.com/office/drawing/2014/main" id="{9D2FB460-C125-A6F7-B0CE-CE138BC3CA3E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687;p97">
                <a:extLst>
                  <a:ext uri="{FF2B5EF4-FFF2-40B4-BE49-F238E27FC236}">
                    <a16:creationId xmlns:a16="http://schemas.microsoft.com/office/drawing/2014/main" id="{87F54CAE-0287-2D47-8058-50F7107B1CA0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688;p97">
                <a:extLst>
                  <a:ext uri="{FF2B5EF4-FFF2-40B4-BE49-F238E27FC236}">
                    <a16:creationId xmlns:a16="http://schemas.microsoft.com/office/drawing/2014/main" id="{A0FEA0BC-D30D-452B-D5A1-6DF4BFF06495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89;p97">
                <a:extLst>
                  <a:ext uri="{FF2B5EF4-FFF2-40B4-BE49-F238E27FC236}">
                    <a16:creationId xmlns:a16="http://schemas.microsoft.com/office/drawing/2014/main" id="{A4FB45B2-7F68-E759-C7BA-AD985B58C1C1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690;p97">
                <a:extLst>
                  <a:ext uri="{FF2B5EF4-FFF2-40B4-BE49-F238E27FC236}">
                    <a16:creationId xmlns:a16="http://schemas.microsoft.com/office/drawing/2014/main" id="{69772D15-C581-C6D5-D808-EAA71A2A9CE3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691;p97">
                <a:extLst>
                  <a:ext uri="{FF2B5EF4-FFF2-40B4-BE49-F238E27FC236}">
                    <a16:creationId xmlns:a16="http://schemas.microsoft.com/office/drawing/2014/main" id="{A2EB4463-ADF1-5EE3-DDFE-178AB97786CA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692;p97">
                <a:extLst>
                  <a:ext uri="{FF2B5EF4-FFF2-40B4-BE49-F238E27FC236}">
                    <a16:creationId xmlns:a16="http://schemas.microsoft.com/office/drawing/2014/main" id="{1A7618BD-6721-5C45-4FB5-22827181A81E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693;p97">
                <a:extLst>
                  <a:ext uri="{FF2B5EF4-FFF2-40B4-BE49-F238E27FC236}">
                    <a16:creationId xmlns:a16="http://schemas.microsoft.com/office/drawing/2014/main" id="{BDEFFCAA-23A4-DCE4-B8F6-258F447DF0A3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694;p97">
                <a:extLst>
                  <a:ext uri="{FF2B5EF4-FFF2-40B4-BE49-F238E27FC236}">
                    <a16:creationId xmlns:a16="http://schemas.microsoft.com/office/drawing/2014/main" id="{D17D5370-FABB-8529-502D-39BA1D8CE968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695;p97">
              <a:extLst>
                <a:ext uri="{FF2B5EF4-FFF2-40B4-BE49-F238E27FC236}">
                  <a16:creationId xmlns:a16="http://schemas.microsoft.com/office/drawing/2014/main" id="{2BC63B15-C068-35A6-3957-8196DFD28A18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  <a:grpFill/>
          </p:grpSpPr>
          <p:sp>
            <p:nvSpPr>
              <p:cNvPr id="17" name="Google Shape;9696;p97">
                <a:extLst>
                  <a:ext uri="{FF2B5EF4-FFF2-40B4-BE49-F238E27FC236}">
                    <a16:creationId xmlns:a16="http://schemas.microsoft.com/office/drawing/2014/main" id="{BB18F2E9-6C87-20E2-5D7E-C71A9A2714DC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697;p97">
                <a:extLst>
                  <a:ext uri="{FF2B5EF4-FFF2-40B4-BE49-F238E27FC236}">
                    <a16:creationId xmlns:a16="http://schemas.microsoft.com/office/drawing/2014/main" id="{7ED2BFBA-4B4B-DADD-BEF1-0ABC17BCAB3F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98;p97">
                <a:extLst>
                  <a:ext uri="{FF2B5EF4-FFF2-40B4-BE49-F238E27FC236}">
                    <a16:creationId xmlns:a16="http://schemas.microsoft.com/office/drawing/2014/main" id="{A228F090-D68D-1D02-A241-CD49E5D5311C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699;p97">
                <a:extLst>
                  <a:ext uri="{FF2B5EF4-FFF2-40B4-BE49-F238E27FC236}">
                    <a16:creationId xmlns:a16="http://schemas.microsoft.com/office/drawing/2014/main" id="{2118E559-3A03-9D33-F1C4-A35B003346D7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700;p97">
                <a:extLst>
                  <a:ext uri="{FF2B5EF4-FFF2-40B4-BE49-F238E27FC236}">
                    <a16:creationId xmlns:a16="http://schemas.microsoft.com/office/drawing/2014/main" id="{BF655E88-21F7-6071-72A2-CBFC54049081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701;p97">
                <a:extLst>
                  <a:ext uri="{FF2B5EF4-FFF2-40B4-BE49-F238E27FC236}">
                    <a16:creationId xmlns:a16="http://schemas.microsoft.com/office/drawing/2014/main" id="{22307B85-E013-3F0D-7050-635BDDC253C7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702;p97">
                <a:extLst>
                  <a:ext uri="{FF2B5EF4-FFF2-40B4-BE49-F238E27FC236}">
                    <a16:creationId xmlns:a16="http://schemas.microsoft.com/office/drawing/2014/main" id="{55B8366B-F756-FA89-0C85-CDB3FB73B2B7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703;p97">
                <a:extLst>
                  <a:ext uri="{FF2B5EF4-FFF2-40B4-BE49-F238E27FC236}">
                    <a16:creationId xmlns:a16="http://schemas.microsoft.com/office/drawing/2014/main" id="{6D5A375C-18EC-4F7D-C47E-5363603C94F3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704;p97">
                <a:extLst>
                  <a:ext uri="{FF2B5EF4-FFF2-40B4-BE49-F238E27FC236}">
                    <a16:creationId xmlns:a16="http://schemas.microsoft.com/office/drawing/2014/main" id="{948E6FEE-0E23-CEDD-DF30-1432FC65906B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705;p97">
                <a:extLst>
                  <a:ext uri="{FF2B5EF4-FFF2-40B4-BE49-F238E27FC236}">
                    <a16:creationId xmlns:a16="http://schemas.microsoft.com/office/drawing/2014/main" id="{C8F7C33B-79A8-EC89-D9F1-21EAD338BB0A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574;p61">
            <a:extLst>
              <a:ext uri="{FF2B5EF4-FFF2-40B4-BE49-F238E27FC236}">
                <a16:creationId xmlns:a16="http://schemas.microsoft.com/office/drawing/2014/main" id="{C39CAF52-3EB8-2C93-18D1-ACC83D7199DC}"/>
              </a:ext>
            </a:extLst>
          </p:cNvPr>
          <p:cNvSpPr/>
          <p:nvPr/>
        </p:nvSpPr>
        <p:spPr>
          <a:xfrm flipH="1">
            <a:off x="7706713" y="65462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574;p61">
            <a:extLst>
              <a:ext uri="{FF2B5EF4-FFF2-40B4-BE49-F238E27FC236}">
                <a16:creationId xmlns:a16="http://schemas.microsoft.com/office/drawing/2014/main" id="{F508BDB5-307C-48E5-7192-09153CAE5BB5}"/>
              </a:ext>
            </a:extLst>
          </p:cNvPr>
          <p:cNvSpPr/>
          <p:nvPr/>
        </p:nvSpPr>
        <p:spPr>
          <a:xfrm flipH="1">
            <a:off x="5121102" y="356352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574;p61">
            <a:extLst>
              <a:ext uri="{FF2B5EF4-FFF2-40B4-BE49-F238E27FC236}">
                <a16:creationId xmlns:a16="http://schemas.microsoft.com/office/drawing/2014/main" id="{87A4F3CD-E1BB-515A-E800-BEC403777099}"/>
              </a:ext>
            </a:extLst>
          </p:cNvPr>
          <p:cNvSpPr/>
          <p:nvPr/>
        </p:nvSpPr>
        <p:spPr>
          <a:xfrm flipH="1">
            <a:off x="8738637" y="153726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574;p61">
            <a:extLst>
              <a:ext uri="{FF2B5EF4-FFF2-40B4-BE49-F238E27FC236}">
                <a16:creationId xmlns:a16="http://schemas.microsoft.com/office/drawing/2014/main" id="{65E2994E-33A9-7B81-2287-ADFA0D3F85E3}"/>
              </a:ext>
            </a:extLst>
          </p:cNvPr>
          <p:cNvSpPr/>
          <p:nvPr/>
        </p:nvSpPr>
        <p:spPr>
          <a:xfrm flipH="1">
            <a:off x="8219232" y="40222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574;p61">
            <a:extLst>
              <a:ext uri="{FF2B5EF4-FFF2-40B4-BE49-F238E27FC236}">
                <a16:creationId xmlns:a16="http://schemas.microsoft.com/office/drawing/2014/main" id="{002809FE-D3E5-D945-99BA-93DE522EAF34}"/>
              </a:ext>
            </a:extLst>
          </p:cNvPr>
          <p:cNvSpPr/>
          <p:nvPr/>
        </p:nvSpPr>
        <p:spPr>
          <a:xfrm flipH="1">
            <a:off x="2722027" y="7049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74;p61">
            <a:extLst>
              <a:ext uri="{FF2B5EF4-FFF2-40B4-BE49-F238E27FC236}">
                <a16:creationId xmlns:a16="http://schemas.microsoft.com/office/drawing/2014/main" id="{CB17A637-F87D-C333-CD5C-C654118F1286}"/>
              </a:ext>
            </a:extLst>
          </p:cNvPr>
          <p:cNvSpPr/>
          <p:nvPr/>
        </p:nvSpPr>
        <p:spPr>
          <a:xfrm flipH="1">
            <a:off x="4909716" y="51631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574;p61">
            <a:extLst>
              <a:ext uri="{FF2B5EF4-FFF2-40B4-BE49-F238E27FC236}">
                <a16:creationId xmlns:a16="http://schemas.microsoft.com/office/drawing/2014/main" id="{ACB4D51C-82E5-F0E6-2E12-DC4CFCECFE61}"/>
              </a:ext>
            </a:extLst>
          </p:cNvPr>
          <p:cNvSpPr/>
          <p:nvPr/>
        </p:nvSpPr>
        <p:spPr>
          <a:xfrm flipH="1">
            <a:off x="398626" y="166819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579;p61">
            <a:extLst>
              <a:ext uri="{FF2B5EF4-FFF2-40B4-BE49-F238E27FC236}">
                <a16:creationId xmlns:a16="http://schemas.microsoft.com/office/drawing/2014/main" id="{1F58757E-40A1-67BC-C6C2-DC5E5BD08837}"/>
              </a:ext>
            </a:extLst>
          </p:cNvPr>
          <p:cNvSpPr/>
          <p:nvPr/>
        </p:nvSpPr>
        <p:spPr>
          <a:xfrm rot="14053952">
            <a:off x="1573714" y="1067045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579;p61">
            <a:extLst>
              <a:ext uri="{FF2B5EF4-FFF2-40B4-BE49-F238E27FC236}">
                <a16:creationId xmlns:a16="http://schemas.microsoft.com/office/drawing/2014/main" id="{9BA3BBA2-99FA-5ED6-119B-DA4A02012046}"/>
              </a:ext>
            </a:extLst>
          </p:cNvPr>
          <p:cNvSpPr/>
          <p:nvPr/>
        </p:nvSpPr>
        <p:spPr>
          <a:xfrm rot="14053952">
            <a:off x="208877" y="3343499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579;p61">
            <a:extLst>
              <a:ext uri="{FF2B5EF4-FFF2-40B4-BE49-F238E27FC236}">
                <a16:creationId xmlns:a16="http://schemas.microsoft.com/office/drawing/2014/main" id="{703BE128-E8A7-0B11-233F-B3858432EF32}"/>
              </a:ext>
            </a:extLst>
          </p:cNvPr>
          <p:cNvSpPr/>
          <p:nvPr/>
        </p:nvSpPr>
        <p:spPr>
          <a:xfrm rot="14053952">
            <a:off x="516550" y="401748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579;p61">
            <a:extLst>
              <a:ext uri="{FF2B5EF4-FFF2-40B4-BE49-F238E27FC236}">
                <a16:creationId xmlns:a16="http://schemas.microsoft.com/office/drawing/2014/main" id="{9C733A7D-6E6F-9232-1699-5BA6629CE16C}"/>
              </a:ext>
            </a:extLst>
          </p:cNvPr>
          <p:cNvSpPr/>
          <p:nvPr/>
        </p:nvSpPr>
        <p:spPr>
          <a:xfrm rot="14053952">
            <a:off x="5891840" y="384593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579;p61">
            <a:extLst>
              <a:ext uri="{FF2B5EF4-FFF2-40B4-BE49-F238E27FC236}">
                <a16:creationId xmlns:a16="http://schemas.microsoft.com/office/drawing/2014/main" id="{1CE72A6A-B976-A7D5-9063-DFC5839B060B}"/>
              </a:ext>
            </a:extLst>
          </p:cNvPr>
          <p:cNvSpPr/>
          <p:nvPr/>
        </p:nvSpPr>
        <p:spPr>
          <a:xfrm rot="14053952">
            <a:off x="6722264" y="117350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574;p61">
            <a:extLst>
              <a:ext uri="{FF2B5EF4-FFF2-40B4-BE49-F238E27FC236}">
                <a16:creationId xmlns:a16="http://schemas.microsoft.com/office/drawing/2014/main" id="{912A447E-4994-633E-5F9E-14E420E890A2}"/>
              </a:ext>
            </a:extLst>
          </p:cNvPr>
          <p:cNvSpPr/>
          <p:nvPr/>
        </p:nvSpPr>
        <p:spPr>
          <a:xfrm flipH="1">
            <a:off x="3882755" y="105380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579;p61">
            <a:extLst>
              <a:ext uri="{FF2B5EF4-FFF2-40B4-BE49-F238E27FC236}">
                <a16:creationId xmlns:a16="http://schemas.microsoft.com/office/drawing/2014/main" id="{466E11A5-78AE-3ABA-9E90-A3BA96B0D9CA}"/>
              </a:ext>
            </a:extLst>
          </p:cNvPr>
          <p:cNvSpPr/>
          <p:nvPr/>
        </p:nvSpPr>
        <p:spPr>
          <a:xfrm rot="14053952">
            <a:off x="5519917" y="127937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768FD-93E9-3867-0CE1-BF115AC0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96" y="2934176"/>
            <a:ext cx="3689336" cy="1171364"/>
          </a:xfrm>
          <a:prstGeom prst="rect">
            <a:avLst/>
          </a:prstGeom>
        </p:spPr>
      </p:pic>
      <p:graphicFrame>
        <p:nvGraphicFramePr>
          <p:cNvPr id="130" name="Table 7">
            <a:extLst>
              <a:ext uri="{FF2B5EF4-FFF2-40B4-BE49-F238E27FC236}">
                <a16:creationId xmlns:a16="http://schemas.microsoft.com/office/drawing/2014/main" id="{83603345-17C8-A707-157A-C1198D9150D9}"/>
              </a:ext>
            </a:extLst>
          </p:cNvPr>
          <p:cNvGraphicFramePr>
            <a:graphicFrameLocks/>
          </p:cNvGraphicFramePr>
          <p:nvPr/>
        </p:nvGraphicFramePr>
        <p:xfrm>
          <a:off x="3882755" y="1930167"/>
          <a:ext cx="5045481" cy="681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827">
                  <a:extLst>
                    <a:ext uri="{9D8B030D-6E8A-4147-A177-3AD203B41FA5}">
                      <a16:colId xmlns:a16="http://schemas.microsoft.com/office/drawing/2014/main" val="976705430"/>
                    </a:ext>
                  </a:extLst>
                </a:gridCol>
                <a:gridCol w="1681827">
                  <a:extLst>
                    <a:ext uri="{9D8B030D-6E8A-4147-A177-3AD203B41FA5}">
                      <a16:colId xmlns:a16="http://schemas.microsoft.com/office/drawing/2014/main" val="1552836145"/>
                    </a:ext>
                  </a:extLst>
                </a:gridCol>
                <a:gridCol w="1681827">
                  <a:extLst>
                    <a:ext uri="{9D8B030D-6E8A-4147-A177-3AD203B41FA5}">
                      <a16:colId xmlns:a16="http://schemas.microsoft.com/office/drawing/2014/main" val="377922587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Damage per Death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True Damage per Death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Difference in DTD</a:t>
                      </a:r>
                    </a:p>
                  </a:txBody>
                  <a:tcPr marL="68580" marR="68580" marT="34290" marB="34290">
                    <a:solidFill>
                      <a:srgbClr val="1F11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9643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901.60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377.77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/>
                          </a:solidFill>
                        </a:rPr>
                        <a:t>523.83</a:t>
                      </a:r>
                    </a:p>
                  </a:txBody>
                  <a:tcPr marL="68580" marR="68580" marT="34290" marB="34290">
                    <a:solidFill>
                      <a:srgbClr val="2414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02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133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4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Overwatch?</a:t>
            </a:r>
            <a:endParaRPr dirty="0"/>
          </a:p>
        </p:txBody>
      </p:sp>
      <p:sp>
        <p:nvSpPr>
          <p:cNvPr id="1230" name="Google Shape;1230;p54"/>
          <p:cNvSpPr txBox="1">
            <a:spLocks noGrp="1"/>
          </p:cNvSpPr>
          <p:nvPr>
            <p:ph type="subTitle" idx="1"/>
          </p:nvPr>
        </p:nvSpPr>
        <p:spPr>
          <a:xfrm>
            <a:off x="704847" y="3062907"/>
            <a:ext cx="2391000" cy="1103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Overwatch is a hero </a:t>
            </a:r>
          </a:p>
          <a:p>
            <a:r>
              <a:rPr lang="en-US" dirty="0"/>
              <a:t>based first-person </a:t>
            </a:r>
          </a:p>
          <a:p>
            <a:r>
              <a:rPr lang="en-US" dirty="0"/>
              <a:t>shooter game available </a:t>
            </a:r>
          </a:p>
          <a:p>
            <a:r>
              <a:rPr lang="en-US" dirty="0"/>
              <a:t>on consoles and PCs</a:t>
            </a:r>
          </a:p>
        </p:txBody>
      </p:sp>
      <p:sp>
        <p:nvSpPr>
          <p:cNvPr id="1231" name="Google Shape;1231;p54"/>
          <p:cNvSpPr txBox="1">
            <a:spLocks noGrp="1"/>
          </p:cNvSpPr>
          <p:nvPr>
            <p:ph type="title"/>
          </p:nvPr>
        </p:nvSpPr>
        <p:spPr>
          <a:xfrm>
            <a:off x="806499" y="2542575"/>
            <a:ext cx="2039337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Revolutionary Genre</a:t>
            </a:r>
            <a:endParaRPr dirty="0"/>
          </a:p>
        </p:txBody>
      </p:sp>
      <p:sp>
        <p:nvSpPr>
          <p:cNvPr id="1232" name="Google Shape;1232;p54"/>
          <p:cNvSpPr txBox="1">
            <a:spLocks noGrp="1"/>
          </p:cNvSpPr>
          <p:nvPr>
            <p:ph type="title" idx="2"/>
          </p:nvPr>
        </p:nvSpPr>
        <p:spPr>
          <a:xfrm>
            <a:off x="337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Competitive Format</a:t>
            </a:r>
            <a:endParaRPr dirty="0"/>
          </a:p>
        </p:txBody>
      </p:sp>
      <p:sp>
        <p:nvSpPr>
          <p:cNvPr id="1233" name="Google Shape;1233;p54"/>
          <p:cNvSpPr txBox="1">
            <a:spLocks noGrp="1"/>
          </p:cNvSpPr>
          <p:nvPr>
            <p:ph type="subTitle" idx="3"/>
          </p:nvPr>
        </p:nvSpPr>
        <p:spPr>
          <a:xfrm>
            <a:off x="3259430" y="3055301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Players participate in a </a:t>
            </a:r>
          </a:p>
          <a:p>
            <a:r>
              <a:rPr lang="en-US" dirty="0"/>
              <a:t>5-on-5 objective-</a:t>
            </a:r>
          </a:p>
          <a:p>
            <a:r>
              <a:rPr lang="en-US" dirty="0"/>
              <a:t>based match</a:t>
            </a:r>
          </a:p>
        </p:txBody>
      </p:sp>
      <p:sp>
        <p:nvSpPr>
          <p:cNvPr id="1234" name="Google Shape;1234;p54"/>
          <p:cNvSpPr txBox="1">
            <a:spLocks noGrp="1"/>
          </p:cNvSpPr>
          <p:nvPr>
            <p:ph type="title" idx="4"/>
          </p:nvPr>
        </p:nvSpPr>
        <p:spPr>
          <a:xfrm>
            <a:off x="5946500" y="2542575"/>
            <a:ext cx="19473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Massive Roster</a:t>
            </a:r>
            <a:endParaRPr dirty="0"/>
          </a:p>
        </p:txBody>
      </p:sp>
      <p:sp>
        <p:nvSpPr>
          <p:cNvPr id="1235" name="Google Shape;1235;p54"/>
          <p:cNvSpPr txBox="1">
            <a:spLocks noGrp="1"/>
          </p:cNvSpPr>
          <p:nvPr>
            <p:ph type="subTitle" idx="5"/>
          </p:nvPr>
        </p:nvSpPr>
        <p:spPr>
          <a:xfrm>
            <a:off x="5829297" y="3112362"/>
            <a:ext cx="2391000" cy="8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Currently has 39 </a:t>
            </a:r>
          </a:p>
          <a:p>
            <a:r>
              <a:rPr lang="en-US" dirty="0"/>
              <a:t>unique heroes, 26 </a:t>
            </a:r>
          </a:p>
          <a:p>
            <a:r>
              <a:rPr lang="en-US" dirty="0"/>
              <a:t>unique maps, and 5 </a:t>
            </a:r>
          </a:p>
          <a:p>
            <a:r>
              <a:rPr lang="en-US" dirty="0"/>
              <a:t>competitive modes</a:t>
            </a:r>
          </a:p>
        </p:txBody>
      </p:sp>
      <p:grpSp>
        <p:nvGrpSpPr>
          <p:cNvPr id="1236" name="Google Shape;1236;p54"/>
          <p:cNvGrpSpPr/>
          <p:nvPr/>
        </p:nvGrpSpPr>
        <p:grpSpPr>
          <a:xfrm>
            <a:off x="921196" y="1861423"/>
            <a:ext cx="523881" cy="523881"/>
            <a:chOff x="1190625" y="238125"/>
            <a:chExt cx="5228350" cy="5228350"/>
          </a:xfrm>
        </p:grpSpPr>
        <p:sp>
          <p:nvSpPr>
            <p:cNvPr id="1237" name="Google Shape;1237;p54"/>
            <p:cNvSpPr/>
            <p:nvPr/>
          </p:nvSpPr>
          <p:spPr>
            <a:xfrm>
              <a:off x="1979175" y="238125"/>
              <a:ext cx="3651850" cy="1251175"/>
            </a:xfrm>
            <a:custGeom>
              <a:avLst/>
              <a:gdLst/>
              <a:ahLst/>
              <a:cxnLst/>
              <a:rect l="l" t="t" r="r" b="b"/>
              <a:pathLst>
                <a:path w="146074" h="50047" extrusionOk="0">
                  <a:moveTo>
                    <a:pt x="73037" y="0"/>
                  </a:moveTo>
                  <a:cubicBezTo>
                    <a:pt x="39803" y="0"/>
                    <a:pt x="11348" y="20783"/>
                    <a:pt x="1" y="50047"/>
                  </a:cubicBezTo>
                  <a:cubicBezTo>
                    <a:pt x="4241" y="47964"/>
                    <a:pt x="8971" y="46812"/>
                    <a:pt x="13971" y="46812"/>
                  </a:cubicBezTo>
                  <a:cubicBezTo>
                    <a:pt x="14289" y="46812"/>
                    <a:pt x="14633" y="46812"/>
                    <a:pt x="14976" y="46836"/>
                  </a:cubicBezTo>
                  <a:cubicBezTo>
                    <a:pt x="26152" y="26249"/>
                    <a:pt x="47989" y="12254"/>
                    <a:pt x="73037" y="12254"/>
                  </a:cubicBezTo>
                  <a:cubicBezTo>
                    <a:pt x="98060" y="12254"/>
                    <a:pt x="119898" y="26249"/>
                    <a:pt x="131098" y="46836"/>
                  </a:cubicBezTo>
                  <a:cubicBezTo>
                    <a:pt x="131417" y="46812"/>
                    <a:pt x="131760" y="46812"/>
                    <a:pt x="132103" y="46812"/>
                  </a:cubicBezTo>
                  <a:cubicBezTo>
                    <a:pt x="137078" y="46812"/>
                    <a:pt x="141833" y="47964"/>
                    <a:pt x="146073" y="50047"/>
                  </a:cubicBezTo>
                  <a:cubicBezTo>
                    <a:pt x="134701" y="20783"/>
                    <a:pt x="106246" y="0"/>
                    <a:pt x="73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4800150" y="1714775"/>
              <a:ext cx="1618825" cy="2275050"/>
            </a:xfrm>
            <a:custGeom>
              <a:avLst/>
              <a:gdLst/>
              <a:ahLst/>
              <a:cxnLst/>
              <a:rect l="l" t="t" r="r" b="b"/>
              <a:pathLst>
                <a:path w="64753" h="91002" extrusionOk="0">
                  <a:moveTo>
                    <a:pt x="19264" y="0"/>
                  </a:moveTo>
                  <a:cubicBezTo>
                    <a:pt x="8627" y="0"/>
                    <a:pt x="0" y="8627"/>
                    <a:pt x="0" y="19264"/>
                  </a:cubicBezTo>
                  <a:lnTo>
                    <a:pt x="0" y="71762"/>
                  </a:lnTo>
                  <a:cubicBezTo>
                    <a:pt x="0" y="82399"/>
                    <a:pt x="8627" y="91001"/>
                    <a:pt x="19264" y="91001"/>
                  </a:cubicBezTo>
                  <a:cubicBezTo>
                    <a:pt x="27916" y="91001"/>
                    <a:pt x="35219" y="85291"/>
                    <a:pt x="37646" y="77448"/>
                  </a:cubicBezTo>
                  <a:cubicBezTo>
                    <a:pt x="53013" y="74923"/>
                    <a:pt x="64752" y="61566"/>
                    <a:pt x="64752" y="45513"/>
                  </a:cubicBezTo>
                  <a:cubicBezTo>
                    <a:pt x="64752" y="29435"/>
                    <a:pt x="53013" y="16078"/>
                    <a:pt x="37646" y="13553"/>
                  </a:cubicBezTo>
                  <a:cubicBezTo>
                    <a:pt x="35219" y="5711"/>
                    <a:pt x="27916" y="0"/>
                    <a:pt x="192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1190625" y="3619700"/>
              <a:ext cx="2275050" cy="1846775"/>
            </a:xfrm>
            <a:custGeom>
              <a:avLst/>
              <a:gdLst/>
              <a:ahLst/>
              <a:cxnLst/>
              <a:rect l="l" t="t" r="r" b="b"/>
              <a:pathLst>
                <a:path w="91002" h="73871" extrusionOk="0">
                  <a:moveTo>
                    <a:pt x="0" y="1"/>
                  </a:moveTo>
                  <a:lnTo>
                    <a:pt x="0" y="2109"/>
                  </a:lnTo>
                  <a:cubicBezTo>
                    <a:pt x="0" y="32696"/>
                    <a:pt x="23528" y="57891"/>
                    <a:pt x="53429" y="60513"/>
                  </a:cubicBezTo>
                  <a:cubicBezTo>
                    <a:pt x="55929" y="68258"/>
                    <a:pt x="63208" y="73870"/>
                    <a:pt x="71762" y="73870"/>
                  </a:cubicBezTo>
                  <a:cubicBezTo>
                    <a:pt x="82374" y="73870"/>
                    <a:pt x="91001" y="65243"/>
                    <a:pt x="91001" y="54631"/>
                  </a:cubicBezTo>
                  <a:cubicBezTo>
                    <a:pt x="91001" y="44019"/>
                    <a:pt x="82374" y="35367"/>
                    <a:pt x="71762" y="35367"/>
                  </a:cubicBezTo>
                  <a:cubicBezTo>
                    <a:pt x="63380" y="35367"/>
                    <a:pt x="56248" y="40759"/>
                    <a:pt x="53601" y="48234"/>
                  </a:cubicBezTo>
                  <a:cubicBezTo>
                    <a:pt x="32793" y="45979"/>
                    <a:pt x="16078" y="29902"/>
                    <a:pt x="12843" y="9412"/>
                  </a:cubicBezTo>
                  <a:cubicBezTo>
                    <a:pt x="8063" y="7084"/>
                    <a:pt x="3701" y="3898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4"/>
            <p:cNvSpPr/>
            <p:nvPr/>
          </p:nvSpPr>
          <p:spPr>
            <a:xfrm>
              <a:off x="1190625" y="1714775"/>
              <a:ext cx="1618825" cy="2275050"/>
            </a:xfrm>
            <a:custGeom>
              <a:avLst/>
              <a:gdLst/>
              <a:ahLst/>
              <a:cxnLst/>
              <a:rect l="l" t="t" r="r" b="b"/>
              <a:pathLst>
                <a:path w="64753" h="91002" extrusionOk="0">
                  <a:moveTo>
                    <a:pt x="45513" y="0"/>
                  </a:moveTo>
                  <a:cubicBezTo>
                    <a:pt x="36861" y="0"/>
                    <a:pt x="29533" y="5711"/>
                    <a:pt x="27107" y="13553"/>
                  </a:cubicBezTo>
                  <a:cubicBezTo>
                    <a:pt x="11764" y="16078"/>
                    <a:pt x="0" y="29435"/>
                    <a:pt x="0" y="45513"/>
                  </a:cubicBezTo>
                  <a:cubicBezTo>
                    <a:pt x="0" y="61566"/>
                    <a:pt x="11764" y="74923"/>
                    <a:pt x="27107" y="77448"/>
                  </a:cubicBezTo>
                  <a:cubicBezTo>
                    <a:pt x="29533" y="85291"/>
                    <a:pt x="36861" y="91001"/>
                    <a:pt x="45513" y="91001"/>
                  </a:cubicBezTo>
                  <a:cubicBezTo>
                    <a:pt x="56125" y="91001"/>
                    <a:pt x="64752" y="82399"/>
                    <a:pt x="64752" y="71762"/>
                  </a:cubicBezTo>
                  <a:lnTo>
                    <a:pt x="64752" y="19264"/>
                  </a:lnTo>
                  <a:cubicBezTo>
                    <a:pt x="64752" y="8627"/>
                    <a:pt x="56125" y="0"/>
                    <a:pt x="45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54"/>
          <p:cNvGrpSpPr/>
          <p:nvPr/>
        </p:nvGrpSpPr>
        <p:grpSpPr>
          <a:xfrm>
            <a:off x="3476319" y="1861423"/>
            <a:ext cx="523881" cy="523881"/>
            <a:chOff x="1190625" y="238125"/>
            <a:chExt cx="5228350" cy="5228350"/>
          </a:xfrm>
        </p:grpSpPr>
        <p:sp>
          <p:nvSpPr>
            <p:cNvPr id="1247" name="Google Shape;1247;p54"/>
            <p:cNvSpPr/>
            <p:nvPr/>
          </p:nvSpPr>
          <p:spPr>
            <a:xfrm>
              <a:off x="1853575" y="901075"/>
              <a:ext cx="3902425" cy="3902425"/>
            </a:xfrm>
            <a:custGeom>
              <a:avLst/>
              <a:gdLst/>
              <a:ahLst/>
              <a:cxnLst/>
              <a:rect l="l" t="t" r="r" b="b"/>
              <a:pathLst>
                <a:path w="156097" h="156097" extrusionOk="0">
                  <a:moveTo>
                    <a:pt x="78061" y="71934"/>
                  </a:moveTo>
                  <a:cubicBezTo>
                    <a:pt x="81419" y="71934"/>
                    <a:pt x="84188" y="74679"/>
                    <a:pt x="84188" y="78061"/>
                  </a:cubicBezTo>
                  <a:cubicBezTo>
                    <a:pt x="84188" y="81443"/>
                    <a:pt x="81419" y="84188"/>
                    <a:pt x="78061" y="84188"/>
                  </a:cubicBezTo>
                  <a:cubicBezTo>
                    <a:pt x="74679" y="84188"/>
                    <a:pt x="71934" y="81443"/>
                    <a:pt x="71934" y="78061"/>
                  </a:cubicBezTo>
                  <a:cubicBezTo>
                    <a:pt x="71934" y="74679"/>
                    <a:pt x="74679" y="71934"/>
                    <a:pt x="78061" y="71934"/>
                  </a:cubicBezTo>
                  <a:close/>
                  <a:moveTo>
                    <a:pt x="71934" y="0"/>
                  </a:moveTo>
                  <a:cubicBezTo>
                    <a:pt x="33578" y="2991"/>
                    <a:pt x="2991" y="33578"/>
                    <a:pt x="0" y="71934"/>
                  </a:cubicBezTo>
                  <a:lnTo>
                    <a:pt x="45244" y="71934"/>
                  </a:lnTo>
                  <a:cubicBezTo>
                    <a:pt x="48626" y="71934"/>
                    <a:pt x="51371" y="74679"/>
                    <a:pt x="51371" y="78061"/>
                  </a:cubicBezTo>
                  <a:cubicBezTo>
                    <a:pt x="51371" y="81443"/>
                    <a:pt x="48626" y="84188"/>
                    <a:pt x="45244" y="84188"/>
                  </a:cubicBezTo>
                  <a:lnTo>
                    <a:pt x="0" y="84188"/>
                  </a:lnTo>
                  <a:cubicBezTo>
                    <a:pt x="2991" y="122520"/>
                    <a:pt x="33578" y="153131"/>
                    <a:pt x="71934" y="156097"/>
                  </a:cubicBezTo>
                  <a:lnTo>
                    <a:pt x="71934" y="110878"/>
                  </a:lnTo>
                  <a:cubicBezTo>
                    <a:pt x="71934" y="107496"/>
                    <a:pt x="74679" y="104751"/>
                    <a:pt x="78061" y="104751"/>
                  </a:cubicBezTo>
                  <a:cubicBezTo>
                    <a:pt x="81443" y="104751"/>
                    <a:pt x="84188" y="107496"/>
                    <a:pt x="84188" y="110878"/>
                  </a:cubicBezTo>
                  <a:lnTo>
                    <a:pt x="84188" y="156097"/>
                  </a:lnTo>
                  <a:cubicBezTo>
                    <a:pt x="122520" y="153131"/>
                    <a:pt x="153131" y="122520"/>
                    <a:pt x="156097" y="84188"/>
                  </a:cubicBezTo>
                  <a:lnTo>
                    <a:pt x="110878" y="84188"/>
                  </a:lnTo>
                  <a:cubicBezTo>
                    <a:pt x="107496" y="84188"/>
                    <a:pt x="104751" y="81443"/>
                    <a:pt x="104751" y="78061"/>
                  </a:cubicBezTo>
                  <a:cubicBezTo>
                    <a:pt x="104751" y="74679"/>
                    <a:pt x="107496" y="71934"/>
                    <a:pt x="110878" y="71934"/>
                  </a:cubicBezTo>
                  <a:lnTo>
                    <a:pt x="156097" y="71934"/>
                  </a:lnTo>
                  <a:cubicBezTo>
                    <a:pt x="153131" y="33578"/>
                    <a:pt x="122520" y="2991"/>
                    <a:pt x="84188" y="0"/>
                  </a:cubicBezTo>
                  <a:lnTo>
                    <a:pt x="84188" y="45244"/>
                  </a:lnTo>
                  <a:cubicBezTo>
                    <a:pt x="84188" y="48626"/>
                    <a:pt x="81443" y="51371"/>
                    <a:pt x="78061" y="51371"/>
                  </a:cubicBezTo>
                  <a:cubicBezTo>
                    <a:pt x="74679" y="51371"/>
                    <a:pt x="71934" y="48626"/>
                    <a:pt x="71934" y="45244"/>
                  </a:cubicBezTo>
                  <a:lnTo>
                    <a:pt x="719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3651900" y="238125"/>
              <a:ext cx="306400" cy="662975"/>
            </a:xfrm>
            <a:custGeom>
              <a:avLst/>
              <a:gdLst/>
              <a:ahLst/>
              <a:cxnLst/>
              <a:rect l="l" t="t" r="r" b="b"/>
              <a:pathLst>
                <a:path w="12256" h="26519" extrusionOk="0"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6518"/>
                  </a:lnTo>
                  <a:cubicBezTo>
                    <a:pt x="2010" y="26371"/>
                    <a:pt x="4069" y="26298"/>
                    <a:pt x="6128" y="26298"/>
                  </a:cubicBezTo>
                  <a:cubicBezTo>
                    <a:pt x="8187" y="26298"/>
                    <a:pt x="10221" y="26371"/>
                    <a:pt x="12255" y="26518"/>
                  </a:cubicBezTo>
                  <a:lnTo>
                    <a:pt x="12255" y="6127"/>
                  </a:lnTo>
                  <a:cubicBezTo>
                    <a:pt x="12255" y="2745"/>
                    <a:pt x="9510" y="0"/>
                    <a:pt x="61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3651900" y="4803475"/>
              <a:ext cx="306400" cy="663000"/>
            </a:xfrm>
            <a:custGeom>
              <a:avLst/>
              <a:gdLst/>
              <a:ahLst/>
              <a:cxnLst/>
              <a:rect l="l" t="t" r="r" b="b"/>
              <a:pathLst>
                <a:path w="12256" h="26520" extrusionOk="0">
                  <a:moveTo>
                    <a:pt x="1" y="1"/>
                  </a:moveTo>
                  <a:lnTo>
                    <a:pt x="1" y="20392"/>
                  </a:lnTo>
                  <a:cubicBezTo>
                    <a:pt x="1" y="23774"/>
                    <a:pt x="2746" y="26519"/>
                    <a:pt x="6128" y="26519"/>
                  </a:cubicBezTo>
                  <a:cubicBezTo>
                    <a:pt x="9510" y="26519"/>
                    <a:pt x="12255" y="23774"/>
                    <a:pt x="12255" y="20392"/>
                  </a:cubicBezTo>
                  <a:lnTo>
                    <a:pt x="12255" y="1"/>
                  </a:lnTo>
                  <a:cubicBezTo>
                    <a:pt x="10221" y="148"/>
                    <a:pt x="8187" y="246"/>
                    <a:pt x="6128" y="246"/>
                  </a:cubicBezTo>
                  <a:cubicBezTo>
                    <a:pt x="4069" y="246"/>
                    <a:pt x="2010" y="14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5755975" y="2699400"/>
              <a:ext cx="663000" cy="306400"/>
            </a:xfrm>
            <a:custGeom>
              <a:avLst/>
              <a:gdLst/>
              <a:ahLst/>
              <a:cxnLst/>
              <a:rect l="l" t="t" r="r" b="b"/>
              <a:pathLst>
                <a:path w="26520" h="12256" extrusionOk="0">
                  <a:moveTo>
                    <a:pt x="1" y="1"/>
                  </a:moveTo>
                  <a:cubicBezTo>
                    <a:pt x="148" y="2010"/>
                    <a:pt x="246" y="4069"/>
                    <a:pt x="246" y="6128"/>
                  </a:cubicBezTo>
                  <a:cubicBezTo>
                    <a:pt x="246" y="8187"/>
                    <a:pt x="148" y="10221"/>
                    <a:pt x="1" y="12255"/>
                  </a:cubicBezTo>
                  <a:lnTo>
                    <a:pt x="20392" y="12255"/>
                  </a:lnTo>
                  <a:cubicBezTo>
                    <a:pt x="23774" y="12255"/>
                    <a:pt x="26519" y="9510"/>
                    <a:pt x="26519" y="6128"/>
                  </a:cubicBezTo>
                  <a:cubicBezTo>
                    <a:pt x="26519" y="2746"/>
                    <a:pt x="23774" y="1"/>
                    <a:pt x="203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1190625" y="2699400"/>
              <a:ext cx="662975" cy="306400"/>
            </a:xfrm>
            <a:custGeom>
              <a:avLst/>
              <a:gdLst/>
              <a:ahLst/>
              <a:cxnLst/>
              <a:rect l="l" t="t" r="r" b="b"/>
              <a:pathLst>
                <a:path w="26519" h="12256" extrusionOk="0">
                  <a:moveTo>
                    <a:pt x="6127" y="1"/>
                  </a:moveTo>
                  <a:cubicBezTo>
                    <a:pt x="2745" y="1"/>
                    <a:pt x="0" y="2746"/>
                    <a:pt x="0" y="6128"/>
                  </a:cubicBezTo>
                  <a:cubicBezTo>
                    <a:pt x="0" y="9510"/>
                    <a:pt x="2745" y="12255"/>
                    <a:pt x="6127" y="12255"/>
                  </a:cubicBezTo>
                  <a:lnTo>
                    <a:pt x="26518" y="12255"/>
                  </a:lnTo>
                  <a:cubicBezTo>
                    <a:pt x="26371" y="10221"/>
                    <a:pt x="26298" y="8187"/>
                    <a:pt x="26298" y="6128"/>
                  </a:cubicBezTo>
                  <a:cubicBezTo>
                    <a:pt x="26298" y="4069"/>
                    <a:pt x="26371" y="2010"/>
                    <a:pt x="265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54"/>
          <p:cNvGrpSpPr/>
          <p:nvPr/>
        </p:nvGrpSpPr>
        <p:grpSpPr>
          <a:xfrm>
            <a:off x="434875" y="1159275"/>
            <a:ext cx="8129193" cy="3535207"/>
            <a:chOff x="434875" y="1159275"/>
            <a:chExt cx="8129193" cy="3535207"/>
          </a:xfrm>
        </p:grpSpPr>
        <p:grpSp>
          <p:nvGrpSpPr>
            <p:cNvPr id="1253" name="Google Shape;1253;p54"/>
            <p:cNvGrpSpPr/>
            <p:nvPr/>
          </p:nvGrpSpPr>
          <p:grpSpPr>
            <a:xfrm rot="-7546048">
              <a:off x="8175509" y="4120268"/>
              <a:ext cx="161701" cy="641985"/>
              <a:chOff x="7004550" y="3676293"/>
              <a:chExt cx="161700" cy="641982"/>
            </a:xfrm>
          </p:grpSpPr>
          <p:sp>
            <p:nvSpPr>
              <p:cNvPr id="1254" name="Google Shape;1254;p54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4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4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4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8" name="Google Shape;1258;p54"/>
            <p:cNvSpPr/>
            <p:nvPr/>
          </p:nvSpPr>
          <p:spPr>
            <a:xfrm>
              <a:off x="2523350" y="41880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8188900" y="2118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434875" y="2353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5545650" y="418803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4"/>
            <p:cNvSpPr/>
            <p:nvPr/>
          </p:nvSpPr>
          <p:spPr>
            <a:xfrm>
              <a:off x="6533813" y="11592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3" name="Google Shape;1263;p54"/>
            <p:cNvGrpSpPr/>
            <p:nvPr/>
          </p:nvGrpSpPr>
          <p:grpSpPr>
            <a:xfrm>
              <a:off x="4299420" y="4063851"/>
              <a:ext cx="545147" cy="506901"/>
              <a:chOff x="4818730" y="3307263"/>
              <a:chExt cx="1827512" cy="1699300"/>
            </a:xfrm>
          </p:grpSpPr>
          <p:sp>
            <p:nvSpPr>
              <p:cNvPr id="1264" name="Google Shape;1264;p54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4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4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4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4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4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4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4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4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4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4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54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4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4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4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4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4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4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4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4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4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4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4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oogle Shape;12895;p104">
            <a:extLst>
              <a:ext uri="{FF2B5EF4-FFF2-40B4-BE49-F238E27FC236}">
                <a16:creationId xmlns:a16="http://schemas.microsoft.com/office/drawing/2014/main" id="{290B13CE-7C6C-CC95-8661-2C1CE51626EE}"/>
              </a:ext>
            </a:extLst>
          </p:cNvPr>
          <p:cNvGrpSpPr/>
          <p:nvPr/>
        </p:nvGrpSpPr>
        <p:grpSpPr>
          <a:xfrm>
            <a:off x="6116396" y="1861424"/>
            <a:ext cx="420811" cy="522573"/>
            <a:chOff x="-5971913" y="3273750"/>
            <a:chExt cx="292250" cy="362923"/>
          </a:xfrm>
          <a:solidFill>
            <a:schemeClr val="accent6"/>
          </a:solidFill>
        </p:grpSpPr>
        <p:sp>
          <p:nvSpPr>
            <p:cNvPr id="4" name="Google Shape;12896;p104">
              <a:extLst>
                <a:ext uri="{FF2B5EF4-FFF2-40B4-BE49-F238E27FC236}">
                  <a16:creationId xmlns:a16="http://schemas.microsoft.com/office/drawing/2014/main" id="{86866EC6-18CC-DF37-45C2-08454C38F235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897;p104">
              <a:extLst>
                <a:ext uri="{FF2B5EF4-FFF2-40B4-BE49-F238E27FC236}">
                  <a16:creationId xmlns:a16="http://schemas.microsoft.com/office/drawing/2014/main" id="{A783E45E-C058-6EE1-9610-F8EEB2177641}"/>
                </a:ext>
              </a:extLst>
            </p:cNvPr>
            <p:cNvSpPr/>
            <p:nvPr/>
          </p:nvSpPr>
          <p:spPr>
            <a:xfrm>
              <a:off x="-5971913" y="3380673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5D8E-CBA4-AA42-127C-1086CDA0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5" y="759717"/>
            <a:ext cx="3380400" cy="2340900"/>
          </a:xfrm>
        </p:spPr>
        <p:txBody>
          <a:bodyPr>
            <a:normAutofit/>
          </a:bodyPr>
          <a:lstStyle/>
          <a:p>
            <a:r>
              <a:rPr lang="en-US" sz="2400" dirty="0"/>
              <a:t>Total Healing When A Match is Played to Completion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D5209-6EE8-C368-0949-EB87E0756C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792" y="2422924"/>
            <a:ext cx="3266100" cy="237471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Sora" panose="020B0604020202020204" charset="0"/>
                <a:cs typeface="Sora" panose="020B0604020202020204" charset="0"/>
              </a:rPr>
              <a:t>Completion = All possible objectives were captured before game ended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Sora" panose="020B0604020202020204" charset="0"/>
                <a:cs typeface="Sora" panose="020B0604020202020204" charset="0"/>
              </a:rPr>
              <a:t>Main healer characters (</a:t>
            </a:r>
            <a:r>
              <a:rPr lang="en-US" b="0" i="0" u="none" strike="noStrike" dirty="0" err="1">
                <a:effectLst/>
                <a:latin typeface="Sora" panose="020B0604020202020204" charset="0"/>
                <a:cs typeface="Sora" panose="020B0604020202020204" charset="0"/>
              </a:rPr>
              <a:t>Kiriko</a:t>
            </a:r>
            <a:r>
              <a:rPr lang="en-US" b="0" i="0" u="none" strike="noStrike" dirty="0">
                <a:effectLst/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US" b="0" i="0" u="none" strike="noStrike" dirty="0" err="1">
                <a:effectLst/>
                <a:latin typeface="Sora" panose="020B0604020202020204" charset="0"/>
                <a:cs typeface="Sora" panose="020B0604020202020204" charset="0"/>
              </a:rPr>
              <a:t>Lifeweaver</a:t>
            </a:r>
            <a:r>
              <a:rPr lang="en-US" b="0" i="0" u="none" strike="noStrike" dirty="0">
                <a:effectLst/>
                <a:latin typeface="Sora" panose="020B0604020202020204" charset="0"/>
                <a:cs typeface="Sora" panose="020B0604020202020204" charset="0"/>
              </a:rPr>
              <a:t>, Baptiste, and </a:t>
            </a:r>
            <a:r>
              <a:rPr lang="en-US" b="0" i="0" u="none" strike="noStrike" dirty="0" err="1">
                <a:effectLst/>
                <a:latin typeface="Sora" panose="020B0604020202020204" charset="0"/>
                <a:cs typeface="Sora" panose="020B0604020202020204" charset="0"/>
              </a:rPr>
              <a:t>Illari</a:t>
            </a:r>
            <a:r>
              <a:rPr lang="en-US" b="0" i="0" u="none" strike="noStrike" dirty="0">
                <a:effectLst/>
                <a:latin typeface="Sora" panose="020B0604020202020204" charset="0"/>
                <a:cs typeface="Sora" panose="020B0604020202020204" charset="0"/>
              </a:rPr>
              <a:t>) are being played a lot and are outputting massive amounts of healing</a:t>
            </a:r>
            <a:br>
              <a:rPr lang="en-US" dirty="0">
                <a:latin typeface="Sora" panose="020B0604020202020204" charset="0"/>
                <a:cs typeface="Sora" panose="020B0604020202020204" charset="0"/>
              </a:rPr>
            </a:br>
            <a:endParaRPr lang="en-US" dirty="0">
              <a:latin typeface="Sora" panose="020B0604020202020204" charset="0"/>
              <a:cs typeface="Sora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Sora" panose="020B0604020202020204" charset="0"/>
              <a:cs typeface="Sora" panose="020B0604020202020204" charset="0"/>
            </a:endParaRPr>
          </a:p>
        </p:txBody>
      </p:sp>
      <p:grpSp>
        <p:nvGrpSpPr>
          <p:cNvPr id="3" name="Google Shape;9595;p97">
            <a:extLst>
              <a:ext uri="{FF2B5EF4-FFF2-40B4-BE49-F238E27FC236}">
                <a16:creationId xmlns:a16="http://schemas.microsoft.com/office/drawing/2014/main" id="{1DC34F88-5168-A826-8E88-C22D19C72709}"/>
              </a:ext>
            </a:extLst>
          </p:cNvPr>
          <p:cNvGrpSpPr/>
          <p:nvPr/>
        </p:nvGrpSpPr>
        <p:grpSpPr>
          <a:xfrm>
            <a:off x="268661" y="4347611"/>
            <a:ext cx="578498" cy="551759"/>
            <a:chOff x="729238" y="1179665"/>
            <a:chExt cx="1636117" cy="1526144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5" name="Google Shape;9596;p97">
              <a:extLst>
                <a:ext uri="{FF2B5EF4-FFF2-40B4-BE49-F238E27FC236}">
                  <a16:creationId xmlns:a16="http://schemas.microsoft.com/office/drawing/2014/main" id="{4E3DE22E-C249-38C9-084A-45E738E7729C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  <a:grpFill/>
          </p:grpSpPr>
          <p:sp>
            <p:nvSpPr>
              <p:cNvPr id="107" name="Google Shape;9597;p97">
                <a:extLst>
                  <a:ext uri="{FF2B5EF4-FFF2-40B4-BE49-F238E27FC236}">
                    <a16:creationId xmlns:a16="http://schemas.microsoft.com/office/drawing/2014/main" id="{C4FF3891-0B78-4178-0AB8-C5C030E04CEA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598;p97">
                <a:extLst>
                  <a:ext uri="{FF2B5EF4-FFF2-40B4-BE49-F238E27FC236}">
                    <a16:creationId xmlns:a16="http://schemas.microsoft.com/office/drawing/2014/main" id="{D632EB19-CF93-7FA7-9180-06BA929899CD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599;p97">
                <a:extLst>
                  <a:ext uri="{FF2B5EF4-FFF2-40B4-BE49-F238E27FC236}">
                    <a16:creationId xmlns:a16="http://schemas.microsoft.com/office/drawing/2014/main" id="{128EC965-13CE-671C-A754-BA06DF286789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600;p97">
                <a:extLst>
                  <a:ext uri="{FF2B5EF4-FFF2-40B4-BE49-F238E27FC236}">
                    <a16:creationId xmlns:a16="http://schemas.microsoft.com/office/drawing/2014/main" id="{46F4ABA4-3F72-5465-7B38-B116D4B7C954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601;p97">
                <a:extLst>
                  <a:ext uri="{FF2B5EF4-FFF2-40B4-BE49-F238E27FC236}">
                    <a16:creationId xmlns:a16="http://schemas.microsoft.com/office/drawing/2014/main" id="{3AF86F45-DAB7-C148-781A-26D35C187550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602;p97">
                <a:extLst>
                  <a:ext uri="{FF2B5EF4-FFF2-40B4-BE49-F238E27FC236}">
                    <a16:creationId xmlns:a16="http://schemas.microsoft.com/office/drawing/2014/main" id="{6C67C9A5-62F0-97D9-B407-1695FE3D2103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603;p97">
                <a:extLst>
                  <a:ext uri="{FF2B5EF4-FFF2-40B4-BE49-F238E27FC236}">
                    <a16:creationId xmlns:a16="http://schemas.microsoft.com/office/drawing/2014/main" id="{44260EDE-A1C1-E8FA-33A9-EDA7E6F672E9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04;p97">
                <a:extLst>
                  <a:ext uri="{FF2B5EF4-FFF2-40B4-BE49-F238E27FC236}">
                    <a16:creationId xmlns:a16="http://schemas.microsoft.com/office/drawing/2014/main" id="{63773C16-B8F0-E385-96BF-10528145AAFF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05;p97">
                <a:extLst>
                  <a:ext uri="{FF2B5EF4-FFF2-40B4-BE49-F238E27FC236}">
                    <a16:creationId xmlns:a16="http://schemas.microsoft.com/office/drawing/2014/main" id="{B91AC3B4-FACC-6286-29D2-BDB619726550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06;p97">
                <a:extLst>
                  <a:ext uri="{FF2B5EF4-FFF2-40B4-BE49-F238E27FC236}">
                    <a16:creationId xmlns:a16="http://schemas.microsoft.com/office/drawing/2014/main" id="{8C9694D3-5671-A3C5-FA54-09197A480C02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9607;p97">
              <a:extLst>
                <a:ext uri="{FF2B5EF4-FFF2-40B4-BE49-F238E27FC236}">
                  <a16:creationId xmlns:a16="http://schemas.microsoft.com/office/drawing/2014/main" id="{90BD2522-8E5D-0CB7-E8E8-FDA899502039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  <a:grpFill/>
          </p:grpSpPr>
          <p:sp>
            <p:nvSpPr>
              <p:cNvPr id="97" name="Google Shape;9608;p97">
                <a:extLst>
                  <a:ext uri="{FF2B5EF4-FFF2-40B4-BE49-F238E27FC236}">
                    <a16:creationId xmlns:a16="http://schemas.microsoft.com/office/drawing/2014/main" id="{BBD211ED-22C8-7D83-2D7F-B75A3DF980FE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09;p97">
                <a:extLst>
                  <a:ext uri="{FF2B5EF4-FFF2-40B4-BE49-F238E27FC236}">
                    <a16:creationId xmlns:a16="http://schemas.microsoft.com/office/drawing/2014/main" id="{BD4A40DE-1FAF-C43E-8351-92015783DDCE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10;p97">
                <a:extLst>
                  <a:ext uri="{FF2B5EF4-FFF2-40B4-BE49-F238E27FC236}">
                    <a16:creationId xmlns:a16="http://schemas.microsoft.com/office/drawing/2014/main" id="{8C46A008-6AD1-AF94-7428-30826C6F6396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11;p97">
                <a:extLst>
                  <a:ext uri="{FF2B5EF4-FFF2-40B4-BE49-F238E27FC236}">
                    <a16:creationId xmlns:a16="http://schemas.microsoft.com/office/drawing/2014/main" id="{0A94308E-41B6-FAFB-FF97-2C0D8B49D4DE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12;p97">
                <a:extLst>
                  <a:ext uri="{FF2B5EF4-FFF2-40B4-BE49-F238E27FC236}">
                    <a16:creationId xmlns:a16="http://schemas.microsoft.com/office/drawing/2014/main" id="{E8FFDEF0-6490-7B81-C468-7F07666FB7BD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13;p97">
                <a:extLst>
                  <a:ext uri="{FF2B5EF4-FFF2-40B4-BE49-F238E27FC236}">
                    <a16:creationId xmlns:a16="http://schemas.microsoft.com/office/drawing/2014/main" id="{79D2209F-24B0-D250-2561-73111C24CA4F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14;p97">
                <a:extLst>
                  <a:ext uri="{FF2B5EF4-FFF2-40B4-BE49-F238E27FC236}">
                    <a16:creationId xmlns:a16="http://schemas.microsoft.com/office/drawing/2014/main" id="{72F84B3D-01B2-329E-0CE5-A65372B8869F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15;p97">
                <a:extLst>
                  <a:ext uri="{FF2B5EF4-FFF2-40B4-BE49-F238E27FC236}">
                    <a16:creationId xmlns:a16="http://schemas.microsoft.com/office/drawing/2014/main" id="{76510F1D-AEE3-639D-00D3-61F8368992F9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16;p97">
                <a:extLst>
                  <a:ext uri="{FF2B5EF4-FFF2-40B4-BE49-F238E27FC236}">
                    <a16:creationId xmlns:a16="http://schemas.microsoft.com/office/drawing/2014/main" id="{0BB550CD-E52E-D297-D8B2-667EE5B247E9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17;p97">
                <a:extLst>
                  <a:ext uri="{FF2B5EF4-FFF2-40B4-BE49-F238E27FC236}">
                    <a16:creationId xmlns:a16="http://schemas.microsoft.com/office/drawing/2014/main" id="{59F97586-DCFB-6DDC-B752-1F8353B48DCC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618;p97">
              <a:extLst>
                <a:ext uri="{FF2B5EF4-FFF2-40B4-BE49-F238E27FC236}">
                  <a16:creationId xmlns:a16="http://schemas.microsoft.com/office/drawing/2014/main" id="{DBDDA878-9A0C-D975-C192-B33D8F09C602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  <a:grpFill/>
          </p:grpSpPr>
          <p:sp>
            <p:nvSpPr>
              <p:cNvPr id="87" name="Google Shape;9619;p97">
                <a:extLst>
                  <a:ext uri="{FF2B5EF4-FFF2-40B4-BE49-F238E27FC236}">
                    <a16:creationId xmlns:a16="http://schemas.microsoft.com/office/drawing/2014/main" id="{E2D1B953-AE92-4086-EBFD-EA3186EA04E2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620;p97">
                <a:extLst>
                  <a:ext uri="{FF2B5EF4-FFF2-40B4-BE49-F238E27FC236}">
                    <a16:creationId xmlns:a16="http://schemas.microsoft.com/office/drawing/2014/main" id="{56EE6016-A94D-BBD9-AE69-B1EA63A20582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621;p97">
                <a:extLst>
                  <a:ext uri="{FF2B5EF4-FFF2-40B4-BE49-F238E27FC236}">
                    <a16:creationId xmlns:a16="http://schemas.microsoft.com/office/drawing/2014/main" id="{00EDEF02-A2EA-7AFB-28A7-5938E6AFE76E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622;p97">
                <a:extLst>
                  <a:ext uri="{FF2B5EF4-FFF2-40B4-BE49-F238E27FC236}">
                    <a16:creationId xmlns:a16="http://schemas.microsoft.com/office/drawing/2014/main" id="{850B6084-042E-0C44-2CE3-E24CA9A6B64D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623;p97">
                <a:extLst>
                  <a:ext uri="{FF2B5EF4-FFF2-40B4-BE49-F238E27FC236}">
                    <a16:creationId xmlns:a16="http://schemas.microsoft.com/office/drawing/2014/main" id="{C107D32A-F7DD-AB1D-EB7E-E7B1B27F2971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624;p97">
                <a:extLst>
                  <a:ext uri="{FF2B5EF4-FFF2-40B4-BE49-F238E27FC236}">
                    <a16:creationId xmlns:a16="http://schemas.microsoft.com/office/drawing/2014/main" id="{623DA95F-82C0-8FDE-E479-C4FFD5B15FFF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25;p97">
                <a:extLst>
                  <a:ext uri="{FF2B5EF4-FFF2-40B4-BE49-F238E27FC236}">
                    <a16:creationId xmlns:a16="http://schemas.microsoft.com/office/drawing/2014/main" id="{628E1C71-D0A6-F437-0D6B-78DAEB360F85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26;p97">
                <a:extLst>
                  <a:ext uri="{FF2B5EF4-FFF2-40B4-BE49-F238E27FC236}">
                    <a16:creationId xmlns:a16="http://schemas.microsoft.com/office/drawing/2014/main" id="{2F93B616-4B93-F777-0F08-8D48E9772107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27;p97">
                <a:extLst>
                  <a:ext uri="{FF2B5EF4-FFF2-40B4-BE49-F238E27FC236}">
                    <a16:creationId xmlns:a16="http://schemas.microsoft.com/office/drawing/2014/main" id="{B3641DD0-6FC3-8635-5E80-7FCDA2D638F9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28;p97">
                <a:extLst>
                  <a:ext uri="{FF2B5EF4-FFF2-40B4-BE49-F238E27FC236}">
                    <a16:creationId xmlns:a16="http://schemas.microsoft.com/office/drawing/2014/main" id="{40D79385-DA88-4C74-5771-C5055FFC0541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9629;p97">
              <a:extLst>
                <a:ext uri="{FF2B5EF4-FFF2-40B4-BE49-F238E27FC236}">
                  <a16:creationId xmlns:a16="http://schemas.microsoft.com/office/drawing/2014/main" id="{C260EAEB-38D5-F506-4267-CA2695C292B0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  <a:grpFill/>
          </p:grpSpPr>
          <p:sp>
            <p:nvSpPr>
              <p:cNvPr id="77" name="Google Shape;9630;p97">
                <a:extLst>
                  <a:ext uri="{FF2B5EF4-FFF2-40B4-BE49-F238E27FC236}">
                    <a16:creationId xmlns:a16="http://schemas.microsoft.com/office/drawing/2014/main" id="{65586F9A-BBCB-8433-4DC2-0B39E46C42E8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31;p97">
                <a:extLst>
                  <a:ext uri="{FF2B5EF4-FFF2-40B4-BE49-F238E27FC236}">
                    <a16:creationId xmlns:a16="http://schemas.microsoft.com/office/drawing/2014/main" id="{3B7F8B8B-229D-AFEF-9C49-EF77B91074D2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32;p97">
                <a:extLst>
                  <a:ext uri="{FF2B5EF4-FFF2-40B4-BE49-F238E27FC236}">
                    <a16:creationId xmlns:a16="http://schemas.microsoft.com/office/drawing/2014/main" id="{0C902661-197C-BD1B-7EB9-D9E5D6721376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33;p97">
                <a:extLst>
                  <a:ext uri="{FF2B5EF4-FFF2-40B4-BE49-F238E27FC236}">
                    <a16:creationId xmlns:a16="http://schemas.microsoft.com/office/drawing/2014/main" id="{1A17B175-28A0-B615-9F76-D127BC1B48BB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34;p97">
                <a:extLst>
                  <a:ext uri="{FF2B5EF4-FFF2-40B4-BE49-F238E27FC236}">
                    <a16:creationId xmlns:a16="http://schemas.microsoft.com/office/drawing/2014/main" id="{FDBC2690-6F3A-D866-FBBB-BDD6B780F7BF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635;p97">
                <a:extLst>
                  <a:ext uri="{FF2B5EF4-FFF2-40B4-BE49-F238E27FC236}">
                    <a16:creationId xmlns:a16="http://schemas.microsoft.com/office/drawing/2014/main" id="{FFFCB706-7CE7-C824-EE9C-0A5A42DB6053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36;p97">
                <a:extLst>
                  <a:ext uri="{FF2B5EF4-FFF2-40B4-BE49-F238E27FC236}">
                    <a16:creationId xmlns:a16="http://schemas.microsoft.com/office/drawing/2014/main" id="{6614C4F3-8C7A-F655-D4D6-F115F2E6CB96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637;p97">
                <a:extLst>
                  <a:ext uri="{FF2B5EF4-FFF2-40B4-BE49-F238E27FC236}">
                    <a16:creationId xmlns:a16="http://schemas.microsoft.com/office/drawing/2014/main" id="{83939521-1E70-1B71-9A9A-9D29B778C243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638;p97">
                <a:extLst>
                  <a:ext uri="{FF2B5EF4-FFF2-40B4-BE49-F238E27FC236}">
                    <a16:creationId xmlns:a16="http://schemas.microsoft.com/office/drawing/2014/main" id="{63BD6A58-4A1E-6786-93DE-91578E02DC77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639;p97">
                <a:extLst>
                  <a:ext uri="{FF2B5EF4-FFF2-40B4-BE49-F238E27FC236}">
                    <a16:creationId xmlns:a16="http://schemas.microsoft.com/office/drawing/2014/main" id="{D19F8159-D967-270B-6C2A-B0DAE2CA18B1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9640;p97">
              <a:extLst>
                <a:ext uri="{FF2B5EF4-FFF2-40B4-BE49-F238E27FC236}">
                  <a16:creationId xmlns:a16="http://schemas.microsoft.com/office/drawing/2014/main" id="{73D07F50-503B-A937-14D7-B55F35C7A0BD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  <a:grpFill/>
          </p:grpSpPr>
          <p:sp>
            <p:nvSpPr>
              <p:cNvPr id="67" name="Google Shape;9641;p97">
                <a:extLst>
                  <a:ext uri="{FF2B5EF4-FFF2-40B4-BE49-F238E27FC236}">
                    <a16:creationId xmlns:a16="http://schemas.microsoft.com/office/drawing/2014/main" id="{88B53751-7AA5-6C44-8A8B-E1B18CE1F331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642;p97">
                <a:extLst>
                  <a:ext uri="{FF2B5EF4-FFF2-40B4-BE49-F238E27FC236}">
                    <a16:creationId xmlns:a16="http://schemas.microsoft.com/office/drawing/2014/main" id="{3E67E73A-ED60-2116-A5D0-BE9D59C85BB8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643;p97">
                <a:extLst>
                  <a:ext uri="{FF2B5EF4-FFF2-40B4-BE49-F238E27FC236}">
                    <a16:creationId xmlns:a16="http://schemas.microsoft.com/office/drawing/2014/main" id="{8F618F2F-4324-8F2B-D903-4D4051CC17BD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644;p97">
                <a:extLst>
                  <a:ext uri="{FF2B5EF4-FFF2-40B4-BE49-F238E27FC236}">
                    <a16:creationId xmlns:a16="http://schemas.microsoft.com/office/drawing/2014/main" id="{DA09B16A-BAF3-07D4-98A1-7BD47600DE09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645;p97">
                <a:extLst>
                  <a:ext uri="{FF2B5EF4-FFF2-40B4-BE49-F238E27FC236}">
                    <a16:creationId xmlns:a16="http://schemas.microsoft.com/office/drawing/2014/main" id="{0BC9A538-A677-A167-A0FB-6EFAC608F4F4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646;p97">
                <a:extLst>
                  <a:ext uri="{FF2B5EF4-FFF2-40B4-BE49-F238E27FC236}">
                    <a16:creationId xmlns:a16="http://schemas.microsoft.com/office/drawing/2014/main" id="{6252CBBB-2CB7-164C-4B95-27E6E34B850D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647;p97">
                <a:extLst>
                  <a:ext uri="{FF2B5EF4-FFF2-40B4-BE49-F238E27FC236}">
                    <a16:creationId xmlns:a16="http://schemas.microsoft.com/office/drawing/2014/main" id="{6FD5DF81-7E36-8452-C6FF-7C77B87F2F69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48;p97">
                <a:extLst>
                  <a:ext uri="{FF2B5EF4-FFF2-40B4-BE49-F238E27FC236}">
                    <a16:creationId xmlns:a16="http://schemas.microsoft.com/office/drawing/2014/main" id="{1CCB9075-C8F4-CF43-75ED-8E5C89C32B0A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49;p97">
                <a:extLst>
                  <a:ext uri="{FF2B5EF4-FFF2-40B4-BE49-F238E27FC236}">
                    <a16:creationId xmlns:a16="http://schemas.microsoft.com/office/drawing/2014/main" id="{1ECCE505-18AC-80F0-BBB9-4F77D484A8A6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50;p97">
                <a:extLst>
                  <a:ext uri="{FF2B5EF4-FFF2-40B4-BE49-F238E27FC236}">
                    <a16:creationId xmlns:a16="http://schemas.microsoft.com/office/drawing/2014/main" id="{E65B3E44-2480-B90A-6247-12EAB4FDDECF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9651;p97">
              <a:extLst>
                <a:ext uri="{FF2B5EF4-FFF2-40B4-BE49-F238E27FC236}">
                  <a16:creationId xmlns:a16="http://schemas.microsoft.com/office/drawing/2014/main" id="{21CD37AE-7B6E-C1C1-BD5C-707D1629AB54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  <a:grpFill/>
          </p:grpSpPr>
          <p:sp>
            <p:nvSpPr>
              <p:cNvPr id="57" name="Google Shape;9652;p97">
                <a:extLst>
                  <a:ext uri="{FF2B5EF4-FFF2-40B4-BE49-F238E27FC236}">
                    <a16:creationId xmlns:a16="http://schemas.microsoft.com/office/drawing/2014/main" id="{6B6A95B8-E4BF-63D7-A2D0-B67E9635FCDE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653;p97">
                <a:extLst>
                  <a:ext uri="{FF2B5EF4-FFF2-40B4-BE49-F238E27FC236}">
                    <a16:creationId xmlns:a16="http://schemas.microsoft.com/office/drawing/2014/main" id="{2B8BAD01-EFEC-C767-471C-998FDBB148FD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54;p97">
                <a:extLst>
                  <a:ext uri="{FF2B5EF4-FFF2-40B4-BE49-F238E27FC236}">
                    <a16:creationId xmlns:a16="http://schemas.microsoft.com/office/drawing/2014/main" id="{A26B1989-B062-516C-BB1B-2AA8742F10F0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655;p97">
                <a:extLst>
                  <a:ext uri="{FF2B5EF4-FFF2-40B4-BE49-F238E27FC236}">
                    <a16:creationId xmlns:a16="http://schemas.microsoft.com/office/drawing/2014/main" id="{8DB02F4F-D8EF-9C62-145A-ED21605C9A1A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656;p97">
                <a:extLst>
                  <a:ext uri="{FF2B5EF4-FFF2-40B4-BE49-F238E27FC236}">
                    <a16:creationId xmlns:a16="http://schemas.microsoft.com/office/drawing/2014/main" id="{F1D64470-3A6C-6D9B-EC6B-5A1261591F5F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657;p97">
                <a:extLst>
                  <a:ext uri="{FF2B5EF4-FFF2-40B4-BE49-F238E27FC236}">
                    <a16:creationId xmlns:a16="http://schemas.microsoft.com/office/drawing/2014/main" id="{9AE9AB74-E0A2-4B9F-E4C0-0372B9A8A608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658;p97">
                <a:extLst>
                  <a:ext uri="{FF2B5EF4-FFF2-40B4-BE49-F238E27FC236}">
                    <a16:creationId xmlns:a16="http://schemas.microsoft.com/office/drawing/2014/main" id="{91C418AB-5272-A916-B8C4-3E677B68B95F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659;p97">
                <a:extLst>
                  <a:ext uri="{FF2B5EF4-FFF2-40B4-BE49-F238E27FC236}">
                    <a16:creationId xmlns:a16="http://schemas.microsoft.com/office/drawing/2014/main" id="{39EEB964-A140-1728-8833-59E95212822A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660;p97">
                <a:extLst>
                  <a:ext uri="{FF2B5EF4-FFF2-40B4-BE49-F238E27FC236}">
                    <a16:creationId xmlns:a16="http://schemas.microsoft.com/office/drawing/2014/main" id="{30EF5048-43AA-8226-1316-6BE2ACF3B388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661;p97">
                <a:extLst>
                  <a:ext uri="{FF2B5EF4-FFF2-40B4-BE49-F238E27FC236}">
                    <a16:creationId xmlns:a16="http://schemas.microsoft.com/office/drawing/2014/main" id="{AEF1C18F-1789-1B84-830E-EC3A3092DA31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9662;p97">
              <a:extLst>
                <a:ext uri="{FF2B5EF4-FFF2-40B4-BE49-F238E27FC236}">
                  <a16:creationId xmlns:a16="http://schemas.microsoft.com/office/drawing/2014/main" id="{7E94A018-0639-9E05-540E-814806B23976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  <a:grpFill/>
          </p:grpSpPr>
          <p:sp>
            <p:nvSpPr>
              <p:cNvPr id="47" name="Google Shape;9663;p97">
                <a:extLst>
                  <a:ext uri="{FF2B5EF4-FFF2-40B4-BE49-F238E27FC236}">
                    <a16:creationId xmlns:a16="http://schemas.microsoft.com/office/drawing/2014/main" id="{A4A1690A-707C-BD01-86D4-7EAB29136995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664;p97">
                <a:extLst>
                  <a:ext uri="{FF2B5EF4-FFF2-40B4-BE49-F238E27FC236}">
                    <a16:creationId xmlns:a16="http://schemas.microsoft.com/office/drawing/2014/main" id="{4E794B70-3051-917D-08FB-260F194E7792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665;p97">
                <a:extLst>
                  <a:ext uri="{FF2B5EF4-FFF2-40B4-BE49-F238E27FC236}">
                    <a16:creationId xmlns:a16="http://schemas.microsoft.com/office/drawing/2014/main" id="{E7738F72-FD99-FEBE-3E62-5355342C91D8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666;p97">
                <a:extLst>
                  <a:ext uri="{FF2B5EF4-FFF2-40B4-BE49-F238E27FC236}">
                    <a16:creationId xmlns:a16="http://schemas.microsoft.com/office/drawing/2014/main" id="{DBE8C8D2-D4D4-0596-2489-FFEABF58C9F3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667;p97">
                <a:extLst>
                  <a:ext uri="{FF2B5EF4-FFF2-40B4-BE49-F238E27FC236}">
                    <a16:creationId xmlns:a16="http://schemas.microsoft.com/office/drawing/2014/main" id="{FF7965B6-B994-FA82-B7FB-8D8C0D073225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668;p97">
                <a:extLst>
                  <a:ext uri="{FF2B5EF4-FFF2-40B4-BE49-F238E27FC236}">
                    <a16:creationId xmlns:a16="http://schemas.microsoft.com/office/drawing/2014/main" id="{71E29002-C78C-99E6-2E35-B15E1E558832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669;p97">
                <a:extLst>
                  <a:ext uri="{FF2B5EF4-FFF2-40B4-BE49-F238E27FC236}">
                    <a16:creationId xmlns:a16="http://schemas.microsoft.com/office/drawing/2014/main" id="{F5D342EC-7099-9213-BB2E-75C553BD8553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670;p97">
                <a:extLst>
                  <a:ext uri="{FF2B5EF4-FFF2-40B4-BE49-F238E27FC236}">
                    <a16:creationId xmlns:a16="http://schemas.microsoft.com/office/drawing/2014/main" id="{1F93A9DE-0A04-78CD-2A32-8BA6CF180D76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671;p97">
                <a:extLst>
                  <a:ext uri="{FF2B5EF4-FFF2-40B4-BE49-F238E27FC236}">
                    <a16:creationId xmlns:a16="http://schemas.microsoft.com/office/drawing/2014/main" id="{22F66BB8-6C76-CDC0-C161-B079AF07B6CE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672;p97">
                <a:extLst>
                  <a:ext uri="{FF2B5EF4-FFF2-40B4-BE49-F238E27FC236}">
                    <a16:creationId xmlns:a16="http://schemas.microsoft.com/office/drawing/2014/main" id="{F9A276DB-607E-D2EC-30F3-9C4632597FCF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9673;p97">
              <a:extLst>
                <a:ext uri="{FF2B5EF4-FFF2-40B4-BE49-F238E27FC236}">
                  <a16:creationId xmlns:a16="http://schemas.microsoft.com/office/drawing/2014/main" id="{6899D956-9F38-8D08-D68B-78FB30748B51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  <a:grpFill/>
          </p:grpSpPr>
          <p:sp>
            <p:nvSpPr>
              <p:cNvPr id="37" name="Google Shape;9674;p97">
                <a:extLst>
                  <a:ext uri="{FF2B5EF4-FFF2-40B4-BE49-F238E27FC236}">
                    <a16:creationId xmlns:a16="http://schemas.microsoft.com/office/drawing/2014/main" id="{6981C239-8E69-1351-E813-FF458EEB7622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675;p97">
                <a:extLst>
                  <a:ext uri="{FF2B5EF4-FFF2-40B4-BE49-F238E27FC236}">
                    <a16:creationId xmlns:a16="http://schemas.microsoft.com/office/drawing/2014/main" id="{56BFCEF8-7A03-4593-4789-CA4F19D4B0E0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76;p97">
                <a:extLst>
                  <a:ext uri="{FF2B5EF4-FFF2-40B4-BE49-F238E27FC236}">
                    <a16:creationId xmlns:a16="http://schemas.microsoft.com/office/drawing/2014/main" id="{0D80FE0B-CEB4-15A3-D402-17B07901DA2D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677;p97">
                <a:extLst>
                  <a:ext uri="{FF2B5EF4-FFF2-40B4-BE49-F238E27FC236}">
                    <a16:creationId xmlns:a16="http://schemas.microsoft.com/office/drawing/2014/main" id="{B6C18B46-7A5A-634E-1E25-6B7E5F44FC0C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678;p97">
                <a:extLst>
                  <a:ext uri="{FF2B5EF4-FFF2-40B4-BE49-F238E27FC236}">
                    <a16:creationId xmlns:a16="http://schemas.microsoft.com/office/drawing/2014/main" id="{AE9E50A7-E0C2-2A6C-104F-C323B3796C13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679;p97">
                <a:extLst>
                  <a:ext uri="{FF2B5EF4-FFF2-40B4-BE49-F238E27FC236}">
                    <a16:creationId xmlns:a16="http://schemas.microsoft.com/office/drawing/2014/main" id="{E5E9E329-63DC-AA19-84F9-C652138C252D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680;p97">
                <a:extLst>
                  <a:ext uri="{FF2B5EF4-FFF2-40B4-BE49-F238E27FC236}">
                    <a16:creationId xmlns:a16="http://schemas.microsoft.com/office/drawing/2014/main" id="{DD65614C-1FA8-1CD4-FB61-78287DB6B110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681;p97">
                <a:extLst>
                  <a:ext uri="{FF2B5EF4-FFF2-40B4-BE49-F238E27FC236}">
                    <a16:creationId xmlns:a16="http://schemas.microsoft.com/office/drawing/2014/main" id="{D5603DB8-D2CA-58F2-80B3-8FF0B6BA9C37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82;p97">
                <a:extLst>
                  <a:ext uri="{FF2B5EF4-FFF2-40B4-BE49-F238E27FC236}">
                    <a16:creationId xmlns:a16="http://schemas.microsoft.com/office/drawing/2014/main" id="{3C226E8C-89D4-3530-A14F-88D6A77BC2BB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683;p97">
                <a:extLst>
                  <a:ext uri="{FF2B5EF4-FFF2-40B4-BE49-F238E27FC236}">
                    <a16:creationId xmlns:a16="http://schemas.microsoft.com/office/drawing/2014/main" id="{CD5EE8FB-8852-A3D0-4705-24BAFE36FCBF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9684;p97">
              <a:extLst>
                <a:ext uri="{FF2B5EF4-FFF2-40B4-BE49-F238E27FC236}">
                  <a16:creationId xmlns:a16="http://schemas.microsoft.com/office/drawing/2014/main" id="{71AC43EC-55C8-BE2C-9F89-6C99AE2E96CB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  <a:grpFill/>
          </p:grpSpPr>
          <p:sp>
            <p:nvSpPr>
              <p:cNvPr id="27" name="Google Shape;9685;p97">
                <a:extLst>
                  <a:ext uri="{FF2B5EF4-FFF2-40B4-BE49-F238E27FC236}">
                    <a16:creationId xmlns:a16="http://schemas.microsoft.com/office/drawing/2014/main" id="{0A461D1D-B113-B7A8-1A25-9085D3223150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686;p97">
                <a:extLst>
                  <a:ext uri="{FF2B5EF4-FFF2-40B4-BE49-F238E27FC236}">
                    <a16:creationId xmlns:a16="http://schemas.microsoft.com/office/drawing/2014/main" id="{9D2FB460-C125-A6F7-B0CE-CE138BC3CA3E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687;p97">
                <a:extLst>
                  <a:ext uri="{FF2B5EF4-FFF2-40B4-BE49-F238E27FC236}">
                    <a16:creationId xmlns:a16="http://schemas.microsoft.com/office/drawing/2014/main" id="{87F54CAE-0287-2D47-8058-50F7107B1CA0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688;p97">
                <a:extLst>
                  <a:ext uri="{FF2B5EF4-FFF2-40B4-BE49-F238E27FC236}">
                    <a16:creationId xmlns:a16="http://schemas.microsoft.com/office/drawing/2014/main" id="{A0FEA0BC-D30D-452B-D5A1-6DF4BFF06495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89;p97">
                <a:extLst>
                  <a:ext uri="{FF2B5EF4-FFF2-40B4-BE49-F238E27FC236}">
                    <a16:creationId xmlns:a16="http://schemas.microsoft.com/office/drawing/2014/main" id="{A4FB45B2-7F68-E759-C7BA-AD985B58C1C1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690;p97">
                <a:extLst>
                  <a:ext uri="{FF2B5EF4-FFF2-40B4-BE49-F238E27FC236}">
                    <a16:creationId xmlns:a16="http://schemas.microsoft.com/office/drawing/2014/main" id="{69772D15-C581-C6D5-D808-EAA71A2A9CE3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691;p97">
                <a:extLst>
                  <a:ext uri="{FF2B5EF4-FFF2-40B4-BE49-F238E27FC236}">
                    <a16:creationId xmlns:a16="http://schemas.microsoft.com/office/drawing/2014/main" id="{A2EB4463-ADF1-5EE3-DDFE-178AB97786CA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692;p97">
                <a:extLst>
                  <a:ext uri="{FF2B5EF4-FFF2-40B4-BE49-F238E27FC236}">
                    <a16:creationId xmlns:a16="http://schemas.microsoft.com/office/drawing/2014/main" id="{1A7618BD-6721-5C45-4FB5-22827181A81E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693;p97">
                <a:extLst>
                  <a:ext uri="{FF2B5EF4-FFF2-40B4-BE49-F238E27FC236}">
                    <a16:creationId xmlns:a16="http://schemas.microsoft.com/office/drawing/2014/main" id="{BDEFFCAA-23A4-DCE4-B8F6-258F447DF0A3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694;p97">
                <a:extLst>
                  <a:ext uri="{FF2B5EF4-FFF2-40B4-BE49-F238E27FC236}">
                    <a16:creationId xmlns:a16="http://schemas.microsoft.com/office/drawing/2014/main" id="{D17D5370-FABB-8529-502D-39BA1D8CE968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695;p97">
              <a:extLst>
                <a:ext uri="{FF2B5EF4-FFF2-40B4-BE49-F238E27FC236}">
                  <a16:creationId xmlns:a16="http://schemas.microsoft.com/office/drawing/2014/main" id="{2BC63B15-C068-35A6-3957-8196DFD28A18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  <a:grpFill/>
          </p:grpSpPr>
          <p:sp>
            <p:nvSpPr>
              <p:cNvPr id="17" name="Google Shape;9696;p97">
                <a:extLst>
                  <a:ext uri="{FF2B5EF4-FFF2-40B4-BE49-F238E27FC236}">
                    <a16:creationId xmlns:a16="http://schemas.microsoft.com/office/drawing/2014/main" id="{BB18F2E9-6C87-20E2-5D7E-C71A9A2714DC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697;p97">
                <a:extLst>
                  <a:ext uri="{FF2B5EF4-FFF2-40B4-BE49-F238E27FC236}">
                    <a16:creationId xmlns:a16="http://schemas.microsoft.com/office/drawing/2014/main" id="{7ED2BFBA-4B4B-DADD-BEF1-0ABC17BCAB3F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698;p97">
                <a:extLst>
                  <a:ext uri="{FF2B5EF4-FFF2-40B4-BE49-F238E27FC236}">
                    <a16:creationId xmlns:a16="http://schemas.microsoft.com/office/drawing/2014/main" id="{A228F090-D68D-1D02-A241-CD49E5D5311C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699;p97">
                <a:extLst>
                  <a:ext uri="{FF2B5EF4-FFF2-40B4-BE49-F238E27FC236}">
                    <a16:creationId xmlns:a16="http://schemas.microsoft.com/office/drawing/2014/main" id="{2118E559-3A03-9D33-F1C4-A35B003346D7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700;p97">
                <a:extLst>
                  <a:ext uri="{FF2B5EF4-FFF2-40B4-BE49-F238E27FC236}">
                    <a16:creationId xmlns:a16="http://schemas.microsoft.com/office/drawing/2014/main" id="{BF655E88-21F7-6071-72A2-CBFC54049081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701;p97">
                <a:extLst>
                  <a:ext uri="{FF2B5EF4-FFF2-40B4-BE49-F238E27FC236}">
                    <a16:creationId xmlns:a16="http://schemas.microsoft.com/office/drawing/2014/main" id="{22307B85-E013-3F0D-7050-635BDDC253C7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702;p97">
                <a:extLst>
                  <a:ext uri="{FF2B5EF4-FFF2-40B4-BE49-F238E27FC236}">
                    <a16:creationId xmlns:a16="http://schemas.microsoft.com/office/drawing/2014/main" id="{55B8366B-F756-FA89-0C85-CDB3FB73B2B7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703;p97">
                <a:extLst>
                  <a:ext uri="{FF2B5EF4-FFF2-40B4-BE49-F238E27FC236}">
                    <a16:creationId xmlns:a16="http://schemas.microsoft.com/office/drawing/2014/main" id="{6D5A375C-18EC-4F7D-C47E-5363603C94F3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704;p97">
                <a:extLst>
                  <a:ext uri="{FF2B5EF4-FFF2-40B4-BE49-F238E27FC236}">
                    <a16:creationId xmlns:a16="http://schemas.microsoft.com/office/drawing/2014/main" id="{948E6FEE-0E23-CEDD-DF30-1432FC65906B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705;p97">
                <a:extLst>
                  <a:ext uri="{FF2B5EF4-FFF2-40B4-BE49-F238E27FC236}">
                    <a16:creationId xmlns:a16="http://schemas.microsoft.com/office/drawing/2014/main" id="{C8F7C33B-79A8-EC89-D9F1-21EAD338BB0A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574;p61">
            <a:extLst>
              <a:ext uri="{FF2B5EF4-FFF2-40B4-BE49-F238E27FC236}">
                <a16:creationId xmlns:a16="http://schemas.microsoft.com/office/drawing/2014/main" id="{C39CAF52-3EB8-2C93-18D1-ACC83D7199DC}"/>
              </a:ext>
            </a:extLst>
          </p:cNvPr>
          <p:cNvSpPr/>
          <p:nvPr/>
        </p:nvSpPr>
        <p:spPr>
          <a:xfrm flipH="1">
            <a:off x="7706713" y="65462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574;p61">
            <a:extLst>
              <a:ext uri="{FF2B5EF4-FFF2-40B4-BE49-F238E27FC236}">
                <a16:creationId xmlns:a16="http://schemas.microsoft.com/office/drawing/2014/main" id="{F508BDB5-307C-48E5-7192-09153CAE5BB5}"/>
              </a:ext>
            </a:extLst>
          </p:cNvPr>
          <p:cNvSpPr/>
          <p:nvPr/>
        </p:nvSpPr>
        <p:spPr>
          <a:xfrm flipH="1">
            <a:off x="5121102" y="356352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574;p61">
            <a:extLst>
              <a:ext uri="{FF2B5EF4-FFF2-40B4-BE49-F238E27FC236}">
                <a16:creationId xmlns:a16="http://schemas.microsoft.com/office/drawing/2014/main" id="{87A4F3CD-E1BB-515A-E800-BEC403777099}"/>
              </a:ext>
            </a:extLst>
          </p:cNvPr>
          <p:cNvSpPr/>
          <p:nvPr/>
        </p:nvSpPr>
        <p:spPr>
          <a:xfrm flipH="1">
            <a:off x="8738637" y="153726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574;p61">
            <a:extLst>
              <a:ext uri="{FF2B5EF4-FFF2-40B4-BE49-F238E27FC236}">
                <a16:creationId xmlns:a16="http://schemas.microsoft.com/office/drawing/2014/main" id="{65E2994E-33A9-7B81-2287-ADFA0D3F85E3}"/>
              </a:ext>
            </a:extLst>
          </p:cNvPr>
          <p:cNvSpPr/>
          <p:nvPr/>
        </p:nvSpPr>
        <p:spPr>
          <a:xfrm flipH="1">
            <a:off x="8219232" y="40222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574;p61">
            <a:extLst>
              <a:ext uri="{FF2B5EF4-FFF2-40B4-BE49-F238E27FC236}">
                <a16:creationId xmlns:a16="http://schemas.microsoft.com/office/drawing/2014/main" id="{002809FE-D3E5-D945-99BA-93DE522EAF34}"/>
              </a:ext>
            </a:extLst>
          </p:cNvPr>
          <p:cNvSpPr/>
          <p:nvPr/>
        </p:nvSpPr>
        <p:spPr>
          <a:xfrm flipH="1">
            <a:off x="2722027" y="7049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574;p61">
            <a:extLst>
              <a:ext uri="{FF2B5EF4-FFF2-40B4-BE49-F238E27FC236}">
                <a16:creationId xmlns:a16="http://schemas.microsoft.com/office/drawing/2014/main" id="{CB17A637-F87D-C333-CD5C-C654118F1286}"/>
              </a:ext>
            </a:extLst>
          </p:cNvPr>
          <p:cNvSpPr/>
          <p:nvPr/>
        </p:nvSpPr>
        <p:spPr>
          <a:xfrm flipH="1">
            <a:off x="4909716" y="51631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574;p61">
            <a:extLst>
              <a:ext uri="{FF2B5EF4-FFF2-40B4-BE49-F238E27FC236}">
                <a16:creationId xmlns:a16="http://schemas.microsoft.com/office/drawing/2014/main" id="{ACB4D51C-82E5-F0E6-2E12-DC4CFCECFE61}"/>
              </a:ext>
            </a:extLst>
          </p:cNvPr>
          <p:cNvSpPr/>
          <p:nvPr/>
        </p:nvSpPr>
        <p:spPr>
          <a:xfrm flipH="1">
            <a:off x="398626" y="166819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579;p61">
            <a:extLst>
              <a:ext uri="{FF2B5EF4-FFF2-40B4-BE49-F238E27FC236}">
                <a16:creationId xmlns:a16="http://schemas.microsoft.com/office/drawing/2014/main" id="{1F58757E-40A1-67BC-C6C2-DC5E5BD08837}"/>
              </a:ext>
            </a:extLst>
          </p:cNvPr>
          <p:cNvSpPr/>
          <p:nvPr/>
        </p:nvSpPr>
        <p:spPr>
          <a:xfrm rot="14053952">
            <a:off x="1573714" y="1067045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579;p61">
            <a:extLst>
              <a:ext uri="{FF2B5EF4-FFF2-40B4-BE49-F238E27FC236}">
                <a16:creationId xmlns:a16="http://schemas.microsoft.com/office/drawing/2014/main" id="{9BA3BBA2-99FA-5ED6-119B-DA4A02012046}"/>
              </a:ext>
            </a:extLst>
          </p:cNvPr>
          <p:cNvSpPr/>
          <p:nvPr/>
        </p:nvSpPr>
        <p:spPr>
          <a:xfrm rot="14053952">
            <a:off x="208877" y="3343499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579;p61">
            <a:extLst>
              <a:ext uri="{FF2B5EF4-FFF2-40B4-BE49-F238E27FC236}">
                <a16:creationId xmlns:a16="http://schemas.microsoft.com/office/drawing/2014/main" id="{703BE128-E8A7-0B11-233F-B3858432EF32}"/>
              </a:ext>
            </a:extLst>
          </p:cNvPr>
          <p:cNvSpPr/>
          <p:nvPr/>
        </p:nvSpPr>
        <p:spPr>
          <a:xfrm rot="14053952">
            <a:off x="516550" y="401748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579;p61">
            <a:extLst>
              <a:ext uri="{FF2B5EF4-FFF2-40B4-BE49-F238E27FC236}">
                <a16:creationId xmlns:a16="http://schemas.microsoft.com/office/drawing/2014/main" id="{9C733A7D-6E6F-9232-1699-5BA6629CE16C}"/>
              </a:ext>
            </a:extLst>
          </p:cNvPr>
          <p:cNvSpPr/>
          <p:nvPr/>
        </p:nvSpPr>
        <p:spPr>
          <a:xfrm rot="14053952">
            <a:off x="5891840" y="384593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579;p61">
            <a:extLst>
              <a:ext uri="{FF2B5EF4-FFF2-40B4-BE49-F238E27FC236}">
                <a16:creationId xmlns:a16="http://schemas.microsoft.com/office/drawing/2014/main" id="{1CE72A6A-B976-A7D5-9063-DFC5839B060B}"/>
              </a:ext>
            </a:extLst>
          </p:cNvPr>
          <p:cNvSpPr/>
          <p:nvPr/>
        </p:nvSpPr>
        <p:spPr>
          <a:xfrm rot="14053952">
            <a:off x="6722264" y="117350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574;p61">
            <a:extLst>
              <a:ext uri="{FF2B5EF4-FFF2-40B4-BE49-F238E27FC236}">
                <a16:creationId xmlns:a16="http://schemas.microsoft.com/office/drawing/2014/main" id="{912A447E-4994-633E-5F9E-14E420E890A2}"/>
              </a:ext>
            </a:extLst>
          </p:cNvPr>
          <p:cNvSpPr/>
          <p:nvPr/>
        </p:nvSpPr>
        <p:spPr>
          <a:xfrm flipH="1">
            <a:off x="3882755" y="105380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579;p61">
            <a:extLst>
              <a:ext uri="{FF2B5EF4-FFF2-40B4-BE49-F238E27FC236}">
                <a16:creationId xmlns:a16="http://schemas.microsoft.com/office/drawing/2014/main" id="{466E11A5-78AE-3ABA-9E90-A3BA96B0D9CA}"/>
              </a:ext>
            </a:extLst>
          </p:cNvPr>
          <p:cNvSpPr/>
          <p:nvPr/>
        </p:nvSpPr>
        <p:spPr>
          <a:xfrm rot="14053952">
            <a:off x="5519917" y="1279370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768FD-93E9-3867-0CE1-BF115AC0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896" y="2934176"/>
            <a:ext cx="3689336" cy="117136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F2C4D4F4-12EC-7664-B6D8-9C72F21A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9704" y="864685"/>
            <a:ext cx="3705743" cy="198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39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2BBEE-E2B7-A12E-8637-172459B2E36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788" name="Google Shape;4788;p82"/>
          <p:cNvSpPr txBox="1">
            <a:spLocks noGrp="1"/>
          </p:cNvSpPr>
          <p:nvPr>
            <p:ph type="title" idx="2"/>
          </p:nvPr>
        </p:nvSpPr>
        <p:spPr>
          <a:xfrm flipH="1">
            <a:off x="2802559" y="898079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789" name="Google Shape;4789;p82"/>
          <p:cNvSpPr txBox="1">
            <a:spLocks noGrp="1"/>
          </p:cNvSpPr>
          <p:nvPr>
            <p:ph type="title"/>
          </p:nvPr>
        </p:nvSpPr>
        <p:spPr>
          <a:xfrm flipH="1">
            <a:off x="666328" y="2476670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Discussions Around State of Overwatch</a:t>
            </a:r>
            <a:endParaRPr dirty="0"/>
          </a:p>
        </p:txBody>
      </p:sp>
      <p:sp>
        <p:nvSpPr>
          <p:cNvPr id="4790" name="Google Shape;4790;p82"/>
          <p:cNvSpPr txBox="1">
            <a:spLocks noGrp="1"/>
          </p:cNvSpPr>
          <p:nvPr>
            <p:ph type="subTitle" idx="1"/>
          </p:nvPr>
        </p:nvSpPr>
        <p:spPr>
          <a:xfrm flipH="1">
            <a:off x="868788" y="3684413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00"/>
                </a:solidFill>
              </a:rPr>
              <a:t>Meta Picks and Powercreep</a:t>
            </a:r>
            <a:endParaRPr dirty="0">
              <a:solidFill>
                <a:srgbClr val="FFFF00"/>
              </a:solidFill>
            </a:endParaRPr>
          </a:p>
        </p:txBody>
      </p:sp>
      <p:cxnSp>
        <p:nvCxnSpPr>
          <p:cNvPr id="4829" name="Google Shape;4829;p82"/>
          <p:cNvCxnSpPr/>
          <p:nvPr/>
        </p:nvCxnSpPr>
        <p:spPr>
          <a:xfrm rot="10800000">
            <a:off x="-11762" y="3562700"/>
            <a:ext cx="48141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30" name="Google Shape;4830;p82"/>
          <p:cNvSpPr/>
          <p:nvPr/>
        </p:nvSpPr>
        <p:spPr>
          <a:xfrm rot="10800000" flipH="1">
            <a:off x="4802350" y="34886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1" name="Google Shape;4831;p82"/>
          <p:cNvGrpSpPr/>
          <p:nvPr/>
        </p:nvGrpSpPr>
        <p:grpSpPr>
          <a:xfrm>
            <a:off x="523625" y="664710"/>
            <a:ext cx="7778525" cy="4080042"/>
            <a:chOff x="523625" y="664710"/>
            <a:chExt cx="7778525" cy="4080042"/>
          </a:xfrm>
        </p:grpSpPr>
        <p:sp>
          <p:nvSpPr>
            <p:cNvPr id="4832" name="Google Shape;4832;p82"/>
            <p:cNvSpPr/>
            <p:nvPr/>
          </p:nvSpPr>
          <p:spPr>
            <a:xfrm rot="10800000" flipH="1">
              <a:off x="8160850" y="27691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82"/>
            <p:cNvSpPr/>
            <p:nvPr/>
          </p:nvSpPr>
          <p:spPr>
            <a:xfrm>
              <a:off x="6053138" y="131602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82"/>
            <p:cNvSpPr/>
            <p:nvPr/>
          </p:nvSpPr>
          <p:spPr>
            <a:xfrm>
              <a:off x="2995225" y="440483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82"/>
            <p:cNvSpPr/>
            <p:nvPr/>
          </p:nvSpPr>
          <p:spPr>
            <a:xfrm>
              <a:off x="5242998" y="221137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82"/>
            <p:cNvSpPr/>
            <p:nvPr/>
          </p:nvSpPr>
          <p:spPr>
            <a:xfrm>
              <a:off x="523625" y="12918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7" name="Google Shape;4837;p82"/>
            <p:cNvGrpSpPr/>
            <p:nvPr/>
          </p:nvGrpSpPr>
          <p:grpSpPr>
            <a:xfrm rot="-7546048">
              <a:off x="5334034" y="424568"/>
              <a:ext cx="161701" cy="641985"/>
              <a:chOff x="7004550" y="3676293"/>
              <a:chExt cx="161700" cy="641982"/>
            </a:xfrm>
          </p:grpSpPr>
          <p:sp>
            <p:nvSpPr>
              <p:cNvPr id="4838" name="Google Shape;4838;p8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8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8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8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42" name="Google Shape;4842;p82"/>
            <p:cNvGrpSpPr/>
            <p:nvPr/>
          </p:nvGrpSpPr>
          <p:grpSpPr>
            <a:xfrm>
              <a:off x="694195" y="4237851"/>
              <a:ext cx="545147" cy="506901"/>
              <a:chOff x="4818730" y="3307263"/>
              <a:chExt cx="1827512" cy="1699300"/>
            </a:xfrm>
          </p:grpSpPr>
          <p:sp>
            <p:nvSpPr>
              <p:cNvPr id="4843" name="Google Shape;4843;p8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8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8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8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8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8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8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8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8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8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8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8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8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8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8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8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8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8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8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8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8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8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8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8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8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A883D6F-DF65-232E-6687-A4CF820E3551}"/>
                  </a:ext>
                </a:extLst>
              </p14:cNvPr>
              <p14:cNvContentPartPr/>
              <p14:nvPr/>
            </p14:nvContentPartPr>
            <p14:xfrm>
              <a:off x="8903058" y="10228"/>
              <a:ext cx="280080" cy="244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A883D6F-DF65-232E-6687-A4CF820E35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96938" y="4108"/>
                <a:ext cx="292320" cy="25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C1A9F4-DED8-AF5D-92F2-C55BDB854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4DCFACA-0725-099B-923C-84E79980A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2672549"/>
            <a:ext cx="3858900" cy="2079225"/>
          </a:xfrm>
        </p:spPr>
        <p:txBody>
          <a:bodyPr/>
          <a:lstStyle/>
          <a:p>
            <a:r>
              <a:rPr lang="en-US" dirty="0"/>
              <a:t>M.E.T.A. (Most Effective Tactics Available): A term used to describe the optimal way of doing something withing a video game</a:t>
            </a:r>
          </a:p>
          <a:p>
            <a:r>
              <a:rPr lang="en-US" dirty="0"/>
              <a:t>In Season 6 of Overwatch 2, the “META” composition is a Bunker-style sustain composition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055316D-C876-56A3-BA56-9DE8FF06CBF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30423" y="2167725"/>
            <a:ext cx="3638939" cy="514500"/>
          </a:xfrm>
        </p:spPr>
        <p:txBody>
          <a:bodyPr/>
          <a:lstStyle/>
          <a:p>
            <a:pPr algn="ctr"/>
            <a:r>
              <a:rPr lang="en-US" dirty="0"/>
              <a:t>M.E.T.A Compositions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4BA189C-1423-0890-B319-E12E7A189716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572125" y="2672550"/>
            <a:ext cx="3858900" cy="2470950"/>
          </a:xfrm>
        </p:spPr>
        <p:txBody>
          <a:bodyPr/>
          <a:lstStyle/>
          <a:p>
            <a:r>
              <a:rPr lang="en-US" dirty="0" err="1"/>
              <a:t>Powercreep</a:t>
            </a:r>
            <a:r>
              <a:rPr lang="en-US" dirty="0"/>
              <a:t>: A balance phenomenon where, over time, new content makes older ones obsolete.</a:t>
            </a:r>
          </a:p>
          <a:p>
            <a:r>
              <a:rPr lang="en-US" dirty="0"/>
              <a:t>This creates an imbalance and loss of diversity in games</a:t>
            </a:r>
          </a:p>
          <a:p>
            <a:r>
              <a:rPr lang="en-US" dirty="0"/>
              <a:t>Typically leads to mega-buffs for old characters that can break a game’s balance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5CB642A-9A08-3383-9C64-431CE0DFC400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pPr algn="ctr"/>
            <a:r>
              <a:rPr lang="en-US" dirty="0" err="1"/>
              <a:t>Powercreep</a:t>
            </a:r>
            <a:endParaRPr lang="en-US" dirty="0"/>
          </a:p>
        </p:txBody>
      </p:sp>
      <p:grpSp>
        <p:nvGrpSpPr>
          <p:cNvPr id="10" name="Google Shape;5280;p86">
            <a:extLst>
              <a:ext uri="{FF2B5EF4-FFF2-40B4-BE49-F238E27FC236}">
                <a16:creationId xmlns:a16="http://schemas.microsoft.com/office/drawing/2014/main" id="{6B5D50BC-B924-80C5-CC11-E2720F81A2EB}"/>
              </a:ext>
            </a:extLst>
          </p:cNvPr>
          <p:cNvGrpSpPr/>
          <p:nvPr/>
        </p:nvGrpSpPr>
        <p:grpSpPr>
          <a:xfrm>
            <a:off x="2436389" y="1625599"/>
            <a:ext cx="486650" cy="454545"/>
            <a:chOff x="1154475" y="380875"/>
            <a:chExt cx="5301200" cy="4951475"/>
          </a:xfrm>
        </p:grpSpPr>
        <p:sp>
          <p:nvSpPr>
            <p:cNvPr id="11" name="Google Shape;5281;p86">
              <a:extLst>
                <a:ext uri="{FF2B5EF4-FFF2-40B4-BE49-F238E27FC236}">
                  <a16:creationId xmlns:a16="http://schemas.microsoft.com/office/drawing/2014/main" id="{5AB3F4C0-2E33-B3F2-FFF1-2E4C5A5A1E70}"/>
                </a:ext>
              </a:extLst>
            </p:cNvPr>
            <p:cNvSpPr/>
            <p:nvPr/>
          </p:nvSpPr>
          <p:spPr>
            <a:xfrm>
              <a:off x="5292150" y="3802300"/>
              <a:ext cx="1163525" cy="1530050"/>
            </a:xfrm>
            <a:custGeom>
              <a:avLst/>
              <a:gdLst/>
              <a:ahLst/>
              <a:cxnLst/>
              <a:rect l="l" t="t" r="r" b="b"/>
              <a:pathLst>
                <a:path w="46541" h="61202" extrusionOk="0">
                  <a:moveTo>
                    <a:pt x="24509" y="1"/>
                  </a:moveTo>
                  <a:lnTo>
                    <a:pt x="24509" y="28823"/>
                  </a:lnTo>
                  <a:cubicBezTo>
                    <a:pt x="24509" y="38969"/>
                    <a:pt x="16250" y="47204"/>
                    <a:pt x="6128" y="47204"/>
                  </a:cubicBezTo>
                  <a:cubicBezTo>
                    <a:pt x="4045" y="47204"/>
                    <a:pt x="1986" y="46861"/>
                    <a:pt x="1" y="46151"/>
                  </a:cubicBezTo>
                  <a:lnTo>
                    <a:pt x="1" y="48528"/>
                  </a:lnTo>
                  <a:cubicBezTo>
                    <a:pt x="1" y="51444"/>
                    <a:pt x="2059" y="53944"/>
                    <a:pt x="4927" y="54533"/>
                  </a:cubicBezTo>
                  <a:lnTo>
                    <a:pt x="37744" y="61076"/>
                  </a:lnTo>
                  <a:cubicBezTo>
                    <a:pt x="38168" y="61161"/>
                    <a:pt x="38584" y="61201"/>
                    <a:pt x="38990" y="61201"/>
                  </a:cubicBezTo>
                  <a:cubicBezTo>
                    <a:pt x="43393" y="61201"/>
                    <a:pt x="46541" y="56452"/>
                    <a:pt x="44386" y="52278"/>
                  </a:cubicBezTo>
                  <a:lnTo>
                    <a:pt x="32891" y="29828"/>
                  </a:lnTo>
                  <a:lnTo>
                    <a:pt x="44092" y="12475"/>
                  </a:lnTo>
                  <a:cubicBezTo>
                    <a:pt x="46445" y="8848"/>
                    <a:pt x="44386" y="3971"/>
                    <a:pt x="40146" y="3138"/>
                  </a:cubicBezTo>
                  <a:lnTo>
                    <a:pt x="245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82;p86">
              <a:extLst>
                <a:ext uri="{FF2B5EF4-FFF2-40B4-BE49-F238E27FC236}">
                  <a16:creationId xmlns:a16="http://schemas.microsoft.com/office/drawing/2014/main" id="{1FFE0893-1B5F-C59D-5726-FBE0E4DB43C4}"/>
                </a:ext>
              </a:extLst>
            </p:cNvPr>
            <p:cNvSpPr/>
            <p:nvPr/>
          </p:nvSpPr>
          <p:spPr>
            <a:xfrm>
              <a:off x="1154475" y="3802300"/>
              <a:ext cx="1162950" cy="1530050"/>
            </a:xfrm>
            <a:custGeom>
              <a:avLst/>
              <a:gdLst/>
              <a:ahLst/>
              <a:cxnLst/>
              <a:rect l="l" t="t" r="r" b="b"/>
              <a:pathLst>
                <a:path w="46518" h="61202" extrusionOk="0">
                  <a:moveTo>
                    <a:pt x="22009" y="1"/>
                  </a:moveTo>
                  <a:lnTo>
                    <a:pt x="6372" y="3138"/>
                  </a:lnTo>
                  <a:cubicBezTo>
                    <a:pt x="2157" y="3971"/>
                    <a:pt x="98" y="8848"/>
                    <a:pt x="2426" y="12475"/>
                  </a:cubicBezTo>
                  <a:lnTo>
                    <a:pt x="13651" y="29828"/>
                  </a:lnTo>
                  <a:lnTo>
                    <a:pt x="2132" y="52278"/>
                  </a:lnTo>
                  <a:cubicBezTo>
                    <a:pt x="0" y="56452"/>
                    <a:pt x="3149" y="61201"/>
                    <a:pt x="7534" y="61201"/>
                  </a:cubicBezTo>
                  <a:cubicBezTo>
                    <a:pt x="7938" y="61201"/>
                    <a:pt x="8352" y="61161"/>
                    <a:pt x="8774" y="61076"/>
                  </a:cubicBezTo>
                  <a:lnTo>
                    <a:pt x="41591" y="54533"/>
                  </a:lnTo>
                  <a:cubicBezTo>
                    <a:pt x="44459" y="53944"/>
                    <a:pt x="46518" y="51444"/>
                    <a:pt x="46518" y="48528"/>
                  </a:cubicBezTo>
                  <a:lnTo>
                    <a:pt x="46518" y="46151"/>
                  </a:lnTo>
                  <a:cubicBezTo>
                    <a:pt x="44532" y="46861"/>
                    <a:pt x="42474" y="47204"/>
                    <a:pt x="40390" y="47204"/>
                  </a:cubicBezTo>
                  <a:cubicBezTo>
                    <a:pt x="30391" y="47204"/>
                    <a:pt x="22009" y="39141"/>
                    <a:pt x="22009" y="28823"/>
                  </a:cubicBezTo>
                  <a:lnTo>
                    <a:pt x="220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83;p86">
              <a:extLst>
                <a:ext uri="{FF2B5EF4-FFF2-40B4-BE49-F238E27FC236}">
                  <a16:creationId xmlns:a16="http://schemas.microsoft.com/office/drawing/2014/main" id="{44EDC7AF-8F4B-6ABC-EE11-F788FC7CE8AD}"/>
                </a:ext>
              </a:extLst>
            </p:cNvPr>
            <p:cNvSpPr/>
            <p:nvPr/>
          </p:nvSpPr>
          <p:spPr>
            <a:xfrm>
              <a:off x="2011050" y="3106875"/>
              <a:ext cx="3587500" cy="1569575"/>
            </a:xfrm>
            <a:custGeom>
              <a:avLst/>
              <a:gdLst/>
              <a:ahLst/>
              <a:cxnLst/>
              <a:rect l="l" t="t" r="r" b="b"/>
              <a:pathLst>
                <a:path w="143500" h="62783" extrusionOk="0">
                  <a:moveTo>
                    <a:pt x="71737" y="0"/>
                  </a:moveTo>
                  <a:cubicBezTo>
                    <a:pt x="48699" y="0"/>
                    <a:pt x="25955" y="3848"/>
                    <a:pt x="4191" y="11446"/>
                  </a:cubicBezTo>
                  <a:cubicBezTo>
                    <a:pt x="1740" y="12254"/>
                    <a:pt x="0" y="14583"/>
                    <a:pt x="0" y="17279"/>
                  </a:cubicBezTo>
                  <a:lnTo>
                    <a:pt x="0" y="56640"/>
                  </a:lnTo>
                  <a:cubicBezTo>
                    <a:pt x="0" y="60167"/>
                    <a:pt x="2901" y="62783"/>
                    <a:pt x="6140" y="62783"/>
                  </a:cubicBezTo>
                  <a:cubicBezTo>
                    <a:pt x="6839" y="62783"/>
                    <a:pt x="7554" y="62661"/>
                    <a:pt x="8260" y="62399"/>
                  </a:cubicBezTo>
                  <a:cubicBezTo>
                    <a:pt x="28725" y="55243"/>
                    <a:pt x="50072" y="51616"/>
                    <a:pt x="71737" y="51616"/>
                  </a:cubicBezTo>
                  <a:cubicBezTo>
                    <a:pt x="93428" y="51616"/>
                    <a:pt x="114775" y="55243"/>
                    <a:pt x="135240" y="62399"/>
                  </a:cubicBezTo>
                  <a:cubicBezTo>
                    <a:pt x="135942" y="62657"/>
                    <a:pt x="136657" y="62778"/>
                    <a:pt x="137356" y="62778"/>
                  </a:cubicBezTo>
                  <a:cubicBezTo>
                    <a:pt x="140585" y="62778"/>
                    <a:pt x="143499" y="60205"/>
                    <a:pt x="143499" y="56640"/>
                  </a:cubicBezTo>
                  <a:lnTo>
                    <a:pt x="143499" y="17279"/>
                  </a:lnTo>
                  <a:cubicBezTo>
                    <a:pt x="143499" y="14583"/>
                    <a:pt x="141759" y="12254"/>
                    <a:pt x="139284" y="11446"/>
                  </a:cubicBezTo>
                  <a:cubicBezTo>
                    <a:pt x="117520" y="3848"/>
                    <a:pt x="94800" y="0"/>
                    <a:pt x="71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84;p86">
              <a:extLst>
                <a:ext uri="{FF2B5EF4-FFF2-40B4-BE49-F238E27FC236}">
                  <a16:creationId xmlns:a16="http://schemas.microsoft.com/office/drawing/2014/main" id="{00FE69CA-B509-E66F-BD38-2A623D39EB3A}"/>
                </a:ext>
              </a:extLst>
            </p:cNvPr>
            <p:cNvSpPr/>
            <p:nvPr/>
          </p:nvSpPr>
          <p:spPr>
            <a:xfrm>
              <a:off x="4857750" y="1493575"/>
              <a:ext cx="1570400" cy="1490950"/>
            </a:xfrm>
            <a:custGeom>
              <a:avLst/>
              <a:gdLst/>
              <a:ahLst/>
              <a:cxnLst/>
              <a:rect l="l" t="t" r="r" b="b"/>
              <a:pathLst>
                <a:path w="62816" h="59638" extrusionOk="0">
                  <a:moveTo>
                    <a:pt x="31396" y="0"/>
                  </a:moveTo>
                  <a:cubicBezTo>
                    <a:pt x="29288" y="0"/>
                    <a:pt x="27327" y="1128"/>
                    <a:pt x="26298" y="2991"/>
                  </a:cubicBezTo>
                  <a:lnTo>
                    <a:pt x="19190" y="15539"/>
                  </a:lnTo>
                  <a:lnTo>
                    <a:pt x="5049" y="18407"/>
                  </a:lnTo>
                  <a:cubicBezTo>
                    <a:pt x="2990" y="18823"/>
                    <a:pt x="1299" y="20343"/>
                    <a:pt x="637" y="22352"/>
                  </a:cubicBezTo>
                  <a:cubicBezTo>
                    <a:pt x="0" y="24362"/>
                    <a:pt x="466" y="26568"/>
                    <a:pt x="1912" y="28137"/>
                  </a:cubicBezTo>
                  <a:lnTo>
                    <a:pt x="11642" y="38773"/>
                  </a:lnTo>
                  <a:lnTo>
                    <a:pt x="10000" y="53086"/>
                  </a:lnTo>
                  <a:cubicBezTo>
                    <a:pt x="9779" y="55194"/>
                    <a:pt x="10686" y="57277"/>
                    <a:pt x="12401" y="58503"/>
                  </a:cubicBezTo>
                  <a:cubicBezTo>
                    <a:pt x="13428" y="59251"/>
                    <a:pt x="14640" y="59631"/>
                    <a:pt x="15862" y="59631"/>
                  </a:cubicBezTo>
                  <a:cubicBezTo>
                    <a:pt x="16682" y="59631"/>
                    <a:pt x="17506" y="59460"/>
                    <a:pt x="18284" y="59116"/>
                  </a:cubicBezTo>
                  <a:lnTo>
                    <a:pt x="31396" y="53111"/>
                  </a:lnTo>
                  <a:lnTo>
                    <a:pt x="44532" y="59116"/>
                  </a:lnTo>
                  <a:cubicBezTo>
                    <a:pt x="44561" y="59130"/>
                    <a:pt x="45576" y="59637"/>
                    <a:pt x="46991" y="59637"/>
                  </a:cubicBezTo>
                  <a:cubicBezTo>
                    <a:pt x="48000" y="59637"/>
                    <a:pt x="49211" y="59380"/>
                    <a:pt x="50415" y="58503"/>
                  </a:cubicBezTo>
                  <a:cubicBezTo>
                    <a:pt x="52130" y="57277"/>
                    <a:pt x="53037" y="55194"/>
                    <a:pt x="52792" y="53086"/>
                  </a:cubicBezTo>
                  <a:lnTo>
                    <a:pt x="51174" y="38773"/>
                  </a:lnTo>
                  <a:lnTo>
                    <a:pt x="60904" y="28137"/>
                  </a:lnTo>
                  <a:cubicBezTo>
                    <a:pt x="62350" y="26568"/>
                    <a:pt x="62816" y="24362"/>
                    <a:pt x="62179" y="22352"/>
                  </a:cubicBezTo>
                  <a:cubicBezTo>
                    <a:pt x="61517" y="20343"/>
                    <a:pt x="59826" y="18823"/>
                    <a:pt x="57743" y="18407"/>
                  </a:cubicBezTo>
                  <a:lnTo>
                    <a:pt x="43626" y="15539"/>
                  </a:lnTo>
                  <a:lnTo>
                    <a:pt x="36518" y="2991"/>
                  </a:lnTo>
                  <a:cubicBezTo>
                    <a:pt x="35489" y="1152"/>
                    <a:pt x="33528" y="0"/>
                    <a:pt x="31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85;p86">
              <a:extLst>
                <a:ext uri="{FF2B5EF4-FFF2-40B4-BE49-F238E27FC236}">
                  <a16:creationId xmlns:a16="http://schemas.microsoft.com/office/drawing/2014/main" id="{D80C58DB-DC37-A240-1B86-2ACC3589F708}"/>
                </a:ext>
              </a:extLst>
            </p:cNvPr>
            <p:cNvSpPr/>
            <p:nvPr/>
          </p:nvSpPr>
          <p:spPr>
            <a:xfrm>
              <a:off x="2607225" y="380875"/>
              <a:ext cx="2395750" cy="2275600"/>
            </a:xfrm>
            <a:custGeom>
              <a:avLst/>
              <a:gdLst/>
              <a:ahLst/>
              <a:cxnLst/>
              <a:rect l="l" t="t" r="r" b="b"/>
              <a:pathLst>
                <a:path w="95830" h="91024" extrusionOk="0">
                  <a:moveTo>
                    <a:pt x="47915" y="1"/>
                  </a:moveTo>
                  <a:cubicBezTo>
                    <a:pt x="45709" y="1"/>
                    <a:pt x="43650" y="1201"/>
                    <a:pt x="42572" y="3113"/>
                  </a:cubicBezTo>
                  <a:lnTo>
                    <a:pt x="30097" y="25171"/>
                  </a:lnTo>
                  <a:lnTo>
                    <a:pt x="5270" y="30220"/>
                  </a:lnTo>
                  <a:cubicBezTo>
                    <a:pt x="3113" y="30661"/>
                    <a:pt x="1348" y="32230"/>
                    <a:pt x="687" y="34313"/>
                  </a:cubicBezTo>
                  <a:cubicBezTo>
                    <a:pt x="0" y="36421"/>
                    <a:pt x="490" y="38724"/>
                    <a:pt x="1985" y="40366"/>
                  </a:cubicBezTo>
                  <a:lnTo>
                    <a:pt x="19093" y="59018"/>
                  </a:lnTo>
                  <a:lnTo>
                    <a:pt x="16225" y="84188"/>
                  </a:lnTo>
                  <a:cubicBezTo>
                    <a:pt x="15980" y="86394"/>
                    <a:pt x="16936" y="88551"/>
                    <a:pt x="18725" y="89850"/>
                  </a:cubicBezTo>
                  <a:cubicBezTo>
                    <a:pt x="19791" y="90623"/>
                    <a:pt x="21048" y="91023"/>
                    <a:pt x="22315" y="91023"/>
                  </a:cubicBezTo>
                  <a:cubicBezTo>
                    <a:pt x="23175" y="91023"/>
                    <a:pt x="24040" y="90839"/>
                    <a:pt x="24852" y="90462"/>
                  </a:cubicBezTo>
                  <a:lnTo>
                    <a:pt x="47915" y="79948"/>
                  </a:lnTo>
                  <a:lnTo>
                    <a:pt x="70953" y="90462"/>
                  </a:lnTo>
                  <a:cubicBezTo>
                    <a:pt x="70996" y="90477"/>
                    <a:pt x="72071" y="91016"/>
                    <a:pt x="73562" y="91016"/>
                  </a:cubicBezTo>
                  <a:cubicBezTo>
                    <a:pt x="74609" y="91016"/>
                    <a:pt x="75861" y="90750"/>
                    <a:pt x="77105" y="89850"/>
                  </a:cubicBezTo>
                  <a:cubicBezTo>
                    <a:pt x="78894" y="88551"/>
                    <a:pt x="79825" y="86394"/>
                    <a:pt x="79580" y="84188"/>
                  </a:cubicBezTo>
                  <a:lnTo>
                    <a:pt x="76713" y="59018"/>
                  </a:lnTo>
                  <a:lnTo>
                    <a:pt x="93820" y="40366"/>
                  </a:lnTo>
                  <a:cubicBezTo>
                    <a:pt x="95315" y="38724"/>
                    <a:pt x="95830" y="36421"/>
                    <a:pt x="95143" y="34313"/>
                  </a:cubicBezTo>
                  <a:cubicBezTo>
                    <a:pt x="94457" y="32230"/>
                    <a:pt x="92692" y="30661"/>
                    <a:pt x="90536" y="30220"/>
                  </a:cubicBezTo>
                  <a:lnTo>
                    <a:pt x="65708" y="25171"/>
                  </a:lnTo>
                  <a:lnTo>
                    <a:pt x="53233" y="3113"/>
                  </a:lnTo>
                  <a:cubicBezTo>
                    <a:pt x="52155" y="1201"/>
                    <a:pt x="50121" y="1"/>
                    <a:pt x="479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86;p86">
              <a:extLst>
                <a:ext uri="{FF2B5EF4-FFF2-40B4-BE49-F238E27FC236}">
                  <a16:creationId xmlns:a16="http://schemas.microsoft.com/office/drawing/2014/main" id="{50626FDE-ABBC-5E69-34C3-C29CD638DFE8}"/>
                </a:ext>
              </a:extLst>
            </p:cNvPr>
            <p:cNvSpPr/>
            <p:nvPr/>
          </p:nvSpPr>
          <p:spPr>
            <a:xfrm>
              <a:off x="1181425" y="1493575"/>
              <a:ext cx="1571025" cy="1490950"/>
            </a:xfrm>
            <a:custGeom>
              <a:avLst/>
              <a:gdLst/>
              <a:ahLst/>
              <a:cxnLst/>
              <a:rect l="l" t="t" r="r" b="b"/>
              <a:pathLst>
                <a:path w="62841" h="59638" extrusionOk="0">
                  <a:moveTo>
                    <a:pt x="31421" y="0"/>
                  </a:moveTo>
                  <a:cubicBezTo>
                    <a:pt x="29313" y="0"/>
                    <a:pt x="27352" y="1128"/>
                    <a:pt x="26298" y="2991"/>
                  </a:cubicBezTo>
                  <a:lnTo>
                    <a:pt x="19215" y="15539"/>
                  </a:lnTo>
                  <a:lnTo>
                    <a:pt x="5074" y="18407"/>
                  </a:lnTo>
                  <a:cubicBezTo>
                    <a:pt x="2990" y="18823"/>
                    <a:pt x="1299" y="20343"/>
                    <a:pt x="662" y="22352"/>
                  </a:cubicBezTo>
                  <a:cubicBezTo>
                    <a:pt x="0" y="24362"/>
                    <a:pt x="491" y="26568"/>
                    <a:pt x="1912" y="28137"/>
                  </a:cubicBezTo>
                  <a:lnTo>
                    <a:pt x="11667" y="38773"/>
                  </a:lnTo>
                  <a:lnTo>
                    <a:pt x="10024" y="53086"/>
                  </a:lnTo>
                  <a:cubicBezTo>
                    <a:pt x="9779" y="55194"/>
                    <a:pt x="10686" y="57277"/>
                    <a:pt x="12402" y="58503"/>
                  </a:cubicBezTo>
                  <a:cubicBezTo>
                    <a:pt x="13429" y="59251"/>
                    <a:pt x="14649" y="59631"/>
                    <a:pt x="15878" y="59631"/>
                  </a:cubicBezTo>
                  <a:cubicBezTo>
                    <a:pt x="16703" y="59631"/>
                    <a:pt x="17531" y="59460"/>
                    <a:pt x="18308" y="59116"/>
                  </a:cubicBezTo>
                  <a:lnTo>
                    <a:pt x="31421" y="53111"/>
                  </a:lnTo>
                  <a:lnTo>
                    <a:pt x="44533" y="59116"/>
                  </a:lnTo>
                  <a:cubicBezTo>
                    <a:pt x="44576" y="59130"/>
                    <a:pt x="45597" y="59637"/>
                    <a:pt x="47014" y="59637"/>
                  </a:cubicBezTo>
                  <a:cubicBezTo>
                    <a:pt x="48025" y="59637"/>
                    <a:pt x="49236" y="59380"/>
                    <a:pt x="50439" y="58503"/>
                  </a:cubicBezTo>
                  <a:cubicBezTo>
                    <a:pt x="52155" y="57277"/>
                    <a:pt x="53062" y="55194"/>
                    <a:pt x="52817" y="53086"/>
                  </a:cubicBezTo>
                  <a:lnTo>
                    <a:pt x="51175" y="38773"/>
                  </a:lnTo>
                  <a:lnTo>
                    <a:pt x="60929" y="28137"/>
                  </a:lnTo>
                  <a:cubicBezTo>
                    <a:pt x="62351" y="26568"/>
                    <a:pt x="62841" y="24362"/>
                    <a:pt x="62179" y="22352"/>
                  </a:cubicBezTo>
                  <a:cubicBezTo>
                    <a:pt x="61517" y="20343"/>
                    <a:pt x="59826" y="18823"/>
                    <a:pt x="57768" y="18407"/>
                  </a:cubicBezTo>
                  <a:lnTo>
                    <a:pt x="43626" y="15539"/>
                  </a:lnTo>
                  <a:lnTo>
                    <a:pt x="36543" y="2991"/>
                  </a:lnTo>
                  <a:cubicBezTo>
                    <a:pt x="35489" y="1128"/>
                    <a:pt x="33528" y="0"/>
                    <a:pt x="31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273;p86">
            <a:extLst>
              <a:ext uri="{FF2B5EF4-FFF2-40B4-BE49-F238E27FC236}">
                <a16:creationId xmlns:a16="http://schemas.microsoft.com/office/drawing/2014/main" id="{24C88B8B-0FB1-5275-0B7C-2D16FF689338}"/>
              </a:ext>
            </a:extLst>
          </p:cNvPr>
          <p:cNvGrpSpPr/>
          <p:nvPr/>
        </p:nvGrpSpPr>
        <p:grpSpPr>
          <a:xfrm>
            <a:off x="6501575" y="1566682"/>
            <a:ext cx="481257" cy="479963"/>
            <a:chOff x="1190625" y="238125"/>
            <a:chExt cx="5242450" cy="5228350"/>
          </a:xfrm>
        </p:grpSpPr>
        <p:sp>
          <p:nvSpPr>
            <p:cNvPr id="18" name="Google Shape;5274;p86">
              <a:extLst>
                <a:ext uri="{FF2B5EF4-FFF2-40B4-BE49-F238E27FC236}">
                  <a16:creationId xmlns:a16="http://schemas.microsoft.com/office/drawing/2014/main" id="{50E4A4CC-5BDD-9EAA-2CD1-DB203AD594EF}"/>
                </a:ext>
              </a:extLst>
            </p:cNvPr>
            <p:cNvSpPr/>
            <p:nvPr/>
          </p:nvSpPr>
          <p:spPr>
            <a:xfrm>
              <a:off x="4906750" y="238125"/>
              <a:ext cx="1526325" cy="1498725"/>
            </a:xfrm>
            <a:custGeom>
              <a:avLst/>
              <a:gdLst/>
              <a:ahLst/>
              <a:cxnLst/>
              <a:rect l="l" t="t" r="r" b="b"/>
              <a:pathLst>
                <a:path w="61053" h="59949" extrusionOk="0">
                  <a:moveTo>
                    <a:pt x="30539" y="0"/>
                  </a:moveTo>
                  <a:cubicBezTo>
                    <a:pt x="29019" y="0"/>
                    <a:pt x="27573" y="588"/>
                    <a:pt x="26519" y="1667"/>
                  </a:cubicBezTo>
                  <a:lnTo>
                    <a:pt x="21054" y="7108"/>
                  </a:lnTo>
                  <a:lnTo>
                    <a:pt x="13358" y="7108"/>
                  </a:lnTo>
                  <a:cubicBezTo>
                    <a:pt x="10221" y="7108"/>
                    <a:pt x="7672" y="9656"/>
                    <a:pt x="7672" y="12794"/>
                  </a:cubicBezTo>
                  <a:lnTo>
                    <a:pt x="7672" y="20514"/>
                  </a:lnTo>
                  <a:lnTo>
                    <a:pt x="2231" y="25955"/>
                  </a:lnTo>
                  <a:cubicBezTo>
                    <a:pt x="1" y="28185"/>
                    <a:pt x="1" y="31763"/>
                    <a:pt x="2231" y="33969"/>
                  </a:cubicBezTo>
                  <a:lnTo>
                    <a:pt x="7672" y="39435"/>
                  </a:lnTo>
                  <a:lnTo>
                    <a:pt x="7672" y="47155"/>
                  </a:lnTo>
                  <a:cubicBezTo>
                    <a:pt x="7672" y="50292"/>
                    <a:pt x="10221" y="52816"/>
                    <a:pt x="13358" y="52816"/>
                  </a:cubicBezTo>
                  <a:lnTo>
                    <a:pt x="21054" y="52816"/>
                  </a:lnTo>
                  <a:lnTo>
                    <a:pt x="26519" y="58282"/>
                  </a:lnTo>
                  <a:cubicBezTo>
                    <a:pt x="27573" y="59336"/>
                    <a:pt x="29019" y="59948"/>
                    <a:pt x="30539" y="59948"/>
                  </a:cubicBezTo>
                  <a:cubicBezTo>
                    <a:pt x="32034" y="59948"/>
                    <a:pt x="33480" y="59336"/>
                    <a:pt x="34534" y="58282"/>
                  </a:cubicBezTo>
                  <a:lnTo>
                    <a:pt x="39999" y="52816"/>
                  </a:lnTo>
                  <a:lnTo>
                    <a:pt x="47719" y="52816"/>
                  </a:lnTo>
                  <a:cubicBezTo>
                    <a:pt x="50832" y="52816"/>
                    <a:pt x="53381" y="50292"/>
                    <a:pt x="53381" y="47155"/>
                  </a:cubicBezTo>
                  <a:lnTo>
                    <a:pt x="53381" y="39435"/>
                  </a:lnTo>
                  <a:lnTo>
                    <a:pt x="58846" y="33969"/>
                  </a:lnTo>
                  <a:cubicBezTo>
                    <a:pt x="61052" y="31763"/>
                    <a:pt x="61052" y="28185"/>
                    <a:pt x="58846" y="25955"/>
                  </a:cubicBezTo>
                  <a:lnTo>
                    <a:pt x="53381" y="20514"/>
                  </a:lnTo>
                  <a:lnTo>
                    <a:pt x="53381" y="12794"/>
                  </a:lnTo>
                  <a:cubicBezTo>
                    <a:pt x="53381" y="9656"/>
                    <a:pt x="50832" y="7108"/>
                    <a:pt x="47719" y="7108"/>
                  </a:cubicBezTo>
                  <a:lnTo>
                    <a:pt x="39999" y="7108"/>
                  </a:lnTo>
                  <a:lnTo>
                    <a:pt x="34534" y="1667"/>
                  </a:lnTo>
                  <a:cubicBezTo>
                    <a:pt x="33480" y="588"/>
                    <a:pt x="32034" y="0"/>
                    <a:pt x="305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275;p86">
              <a:extLst>
                <a:ext uri="{FF2B5EF4-FFF2-40B4-BE49-F238E27FC236}">
                  <a16:creationId xmlns:a16="http://schemas.microsoft.com/office/drawing/2014/main" id="{677362CB-841D-11B8-79DC-4FE2D8477F10}"/>
                </a:ext>
              </a:extLst>
            </p:cNvPr>
            <p:cNvSpPr/>
            <p:nvPr/>
          </p:nvSpPr>
          <p:spPr>
            <a:xfrm>
              <a:off x="2011050" y="1386350"/>
              <a:ext cx="1947250" cy="425875"/>
            </a:xfrm>
            <a:custGeom>
              <a:avLst/>
              <a:gdLst/>
              <a:ahLst/>
              <a:cxnLst/>
              <a:rect l="l" t="t" r="r" b="b"/>
              <a:pathLst>
                <a:path w="77890" h="17035" extrusionOk="0">
                  <a:moveTo>
                    <a:pt x="6127" y="0"/>
                  </a:moveTo>
                  <a:cubicBezTo>
                    <a:pt x="2745" y="0"/>
                    <a:pt x="0" y="2745"/>
                    <a:pt x="0" y="6128"/>
                  </a:cubicBezTo>
                  <a:lnTo>
                    <a:pt x="0" y="17034"/>
                  </a:lnTo>
                  <a:cubicBezTo>
                    <a:pt x="11642" y="10907"/>
                    <a:pt x="24901" y="7451"/>
                    <a:pt x="38945" y="7451"/>
                  </a:cubicBezTo>
                  <a:cubicBezTo>
                    <a:pt x="52988" y="7451"/>
                    <a:pt x="66223" y="10907"/>
                    <a:pt x="77889" y="17034"/>
                  </a:cubicBezTo>
                  <a:lnTo>
                    <a:pt x="77889" y="6128"/>
                  </a:lnTo>
                  <a:cubicBezTo>
                    <a:pt x="77889" y="2745"/>
                    <a:pt x="75144" y="0"/>
                    <a:pt x="7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276;p86">
              <a:extLst>
                <a:ext uri="{FF2B5EF4-FFF2-40B4-BE49-F238E27FC236}">
                  <a16:creationId xmlns:a16="http://schemas.microsoft.com/office/drawing/2014/main" id="{CB5DC806-01FE-8EFD-C66C-2981C8B39CD8}"/>
                </a:ext>
              </a:extLst>
            </p:cNvPr>
            <p:cNvSpPr/>
            <p:nvPr/>
          </p:nvSpPr>
          <p:spPr>
            <a:xfrm>
              <a:off x="2153200" y="3005775"/>
              <a:ext cx="349875" cy="349875"/>
            </a:xfrm>
            <a:custGeom>
              <a:avLst/>
              <a:gdLst/>
              <a:ahLst/>
              <a:cxnLst/>
              <a:rect l="l" t="t" r="r" b="b"/>
              <a:pathLst>
                <a:path w="13995" h="13995" extrusionOk="0">
                  <a:moveTo>
                    <a:pt x="7010" y="0"/>
                  </a:moveTo>
                  <a:cubicBezTo>
                    <a:pt x="3137" y="0"/>
                    <a:pt x="0" y="3137"/>
                    <a:pt x="0" y="6985"/>
                  </a:cubicBezTo>
                  <a:cubicBezTo>
                    <a:pt x="0" y="10858"/>
                    <a:pt x="3137" y="13995"/>
                    <a:pt x="7010" y="13995"/>
                  </a:cubicBezTo>
                  <a:cubicBezTo>
                    <a:pt x="10858" y="13995"/>
                    <a:pt x="13995" y="10858"/>
                    <a:pt x="13995" y="6985"/>
                  </a:cubicBezTo>
                  <a:cubicBezTo>
                    <a:pt x="13995" y="3137"/>
                    <a:pt x="10858" y="0"/>
                    <a:pt x="70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277;p86">
              <a:extLst>
                <a:ext uri="{FF2B5EF4-FFF2-40B4-BE49-F238E27FC236}">
                  <a16:creationId xmlns:a16="http://schemas.microsoft.com/office/drawing/2014/main" id="{488482DF-991B-673C-A34F-A2230FCC4D53}"/>
                </a:ext>
              </a:extLst>
            </p:cNvPr>
            <p:cNvSpPr/>
            <p:nvPr/>
          </p:nvSpPr>
          <p:spPr>
            <a:xfrm>
              <a:off x="1190625" y="1878975"/>
              <a:ext cx="3588100" cy="3587500"/>
            </a:xfrm>
            <a:custGeom>
              <a:avLst/>
              <a:gdLst/>
              <a:ahLst/>
              <a:cxnLst/>
              <a:rect l="l" t="t" r="r" b="b"/>
              <a:pathLst>
                <a:path w="143524" h="143500" extrusionOk="0">
                  <a:moveTo>
                    <a:pt x="45513" y="32818"/>
                  </a:moveTo>
                  <a:cubicBezTo>
                    <a:pt x="56125" y="32818"/>
                    <a:pt x="64752" y="41445"/>
                    <a:pt x="64752" y="52057"/>
                  </a:cubicBezTo>
                  <a:cubicBezTo>
                    <a:pt x="64752" y="62669"/>
                    <a:pt x="56125" y="71321"/>
                    <a:pt x="45513" y="71321"/>
                  </a:cubicBezTo>
                  <a:cubicBezTo>
                    <a:pt x="34900" y="71321"/>
                    <a:pt x="26249" y="62669"/>
                    <a:pt x="26249" y="52057"/>
                  </a:cubicBezTo>
                  <a:cubicBezTo>
                    <a:pt x="26249" y="41445"/>
                    <a:pt x="34900" y="32818"/>
                    <a:pt x="45513" y="32818"/>
                  </a:cubicBezTo>
                  <a:close/>
                  <a:moveTo>
                    <a:pt x="71762" y="0"/>
                  </a:moveTo>
                  <a:cubicBezTo>
                    <a:pt x="32180" y="0"/>
                    <a:pt x="0" y="32181"/>
                    <a:pt x="0" y="71762"/>
                  </a:cubicBezTo>
                  <a:cubicBezTo>
                    <a:pt x="0" y="111319"/>
                    <a:pt x="32180" y="143499"/>
                    <a:pt x="71762" y="143499"/>
                  </a:cubicBezTo>
                  <a:cubicBezTo>
                    <a:pt x="111319" y="143499"/>
                    <a:pt x="143523" y="111319"/>
                    <a:pt x="143523" y="71762"/>
                  </a:cubicBezTo>
                  <a:cubicBezTo>
                    <a:pt x="143523" y="32181"/>
                    <a:pt x="111319" y="0"/>
                    <a:pt x="717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278;p86">
              <a:extLst>
                <a:ext uri="{FF2B5EF4-FFF2-40B4-BE49-F238E27FC236}">
                  <a16:creationId xmlns:a16="http://schemas.microsoft.com/office/drawing/2014/main" id="{C255F2AB-1381-6BF3-BBCD-EDD048706506}"/>
                </a:ext>
              </a:extLst>
            </p:cNvPr>
            <p:cNvSpPr/>
            <p:nvPr/>
          </p:nvSpPr>
          <p:spPr>
            <a:xfrm>
              <a:off x="2832700" y="238125"/>
              <a:ext cx="2922075" cy="2240725"/>
            </a:xfrm>
            <a:custGeom>
              <a:avLst/>
              <a:gdLst/>
              <a:ahLst/>
              <a:cxnLst/>
              <a:rect l="l" t="t" r="r" b="b"/>
              <a:pathLst>
                <a:path w="116883" h="89629" extrusionOk="0">
                  <a:moveTo>
                    <a:pt x="35612" y="0"/>
                  </a:moveTo>
                  <a:cubicBezTo>
                    <a:pt x="16593" y="0"/>
                    <a:pt x="1030" y="14950"/>
                    <a:pt x="1" y="33675"/>
                  </a:cubicBezTo>
                  <a:lnTo>
                    <a:pt x="12279" y="33675"/>
                  </a:lnTo>
                  <a:cubicBezTo>
                    <a:pt x="13284" y="21690"/>
                    <a:pt x="23357" y="12254"/>
                    <a:pt x="35612" y="12254"/>
                  </a:cubicBezTo>
                  <a:cubicBezTo>
                    <a:pt x="48552" y="12254"/>
                    <a:pt x="59018" y="22744"/>
                    <a:pt x="59018" y="35660"/>
                  </a:cubicBezTo>
                  <a:lnTo>
                    <a:pt x="59018" y="59311"/>
                  </a:lnTo>
                  <a:cubicBezTo>
                    <a:pt x="59018" y="76051"/>
                    <a:pt x="72571" y="89629"/>
                    <a:pt x="89310" y="89629"/>
                  </a:cubicBezTo>
                  <a:cubicBezTo>
                    <a:pt x="101565" y="89629"/>
                    <a:pt x="112128" y="82349"/>
                    <a:pt x="116883" y="71860"/>
                  </a:cubicBezTo>
                  <a:lnTo>
                    <a:pt x="116883" y="71860"/>
                  </a:lnTo>
                  <a:cubicBezTo>
                    <a:pt x="115780" y="72080"/>
                    <a:pt x="114653" y="72203"/>
                    <a:pt x="113501" y="72203"/>
                  </a:cubicBezTo>
                  <a:cubicBezTo>
                    <a:pt x="110143" y="72203"/>
                    <a:pt x="106932" y="71272"/>
                    <a:pt x="104163" y="69580"/>
                  </a:cubicBezTo>
                  <a:cubicBezTo>
                    <a:pt x="100903" y="74286"/>
                    <a:pt x="95462" y="77374"/>
                    <a:pt x="89310" y="77374"/>
                  </a:cubicBezTo>
                  <a:cubicBezTo>
                    <a:pt x="79335" y="77374"/>
                    <a:pt x="71272" y="69286"/>
                    <a:pt x="71272" y="59311"/>
                  </a:cubicBezTo>
                  <a:lnTo>
                    <a:pt x="71272" y="35660"/>
                  </a:lnTo>
                  <a:cubicBezTo>
                    <a:pt x="71272" y="15931"/>
                    <a:pt x="55292" y="0"/>
                    <a:pt x="356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574;p61">
            <a:extLst>
              <a:ext uri="{FF2B5EF4-FFF2-40B4-BE49-F238E27FC236}">
                <a16:creationId xmlns:a16="http://schemas.microsoft.com/office/drawing/2014/main" id="{48B5E704-6412-D8A9-4BE2-3777F9A91603}"/>
              </a:ext>
            </a:extLst>
          </p:cNvPr>
          <p:cNvSpPr/>
          <p:nvPr/>
        </p:nvSpPr>
        <p:spPr>
          <a:xfrm flipH="1">
            <a:off x="2816227" y="13062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9;p61">
            <a:extLst>
              <a:ext uri="{FF2B5EF4-FFF2-40B4-BE49-F238E27FC236}">
                <a16:creationId xmlns:a16="http://schemas.microsoft.com/office/drawing/2014/main" id="{C4DB88F2-2DB2-CDCA-2810-977723D46574}"/>
              </a:ext>
            </a:extLst>
          </p:cNvPr>
          <p:cNvSpPr/>
          <p:nvPr/>
        </p:nvSpPr>
        <p:spPr>
          <a:xfrm rot="14053952">
            <a:off x="1667914" y="1668353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79;p61">
            <a:extLst>
              <a:ext uri="{FF2B5EF4-FFF2-40B4-BE49-F238E27FC236}">
                <a16:creationId xmlns:a16="http://schemas.microsoft.com/office/drawing/2014/main" id="{B8EAA464-036B-37C5-56CD-809268AC31E1}"/>
              </a:ext>
            </a:extLst>
          </p:cNvPr>
          <p:cNvSpPr/>
          <p:nvPr/>
        </p:nvSpPr>
        <p:spPr>
          <a:xfrm rot="14053952">
            <a:off x="610750" y="1003056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574;p61">
            <a:extLst>
              <a:ext uri="{FF2B5EF4-FFF2-40B4-BE49-F238E27FC236}">
                <a16:creationId xmlns:a16="http://schemas.microsoft.com/office/drawing/2014/main" id="{671E6D6E-3970-A337-BAF3-A088DC7ADC45}"/>
              </a:ext>
            </a:extLst>
          </p:cNvPr>
          <p:cNvSpPr/>
          <p:nvPr/>
        </p:nvSpPr>
        <p:spPr>
          <a:xfrm flipH="1">
            <a:off x="3976955" y="165511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74;p61">
            <a:extLst>
              <a:ext uri="{FF2B5EF4-FFF2-40B4-BE49-F238E27FC236}">
                <a16:creationId xmlns:a16="http://schemas.microsoft.com/office/drawing/2014/main" id="{67D02AD5-3B17-C7DC-B358-35B9C2491AA7}"/>
              </a:ext>
            </a:extLst>
          </p:cNvPr>
          <p:cNvSpPr/>
          <p:nvPr/>
        </p:nvSpPr>
        <p:spPr>
          <a:xfrm flipH="1">
            <a:off x="5235456" y="13062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579;p61">
            <a:extLst>
              <a:ext uri="{FF2B5EF4-FFF2-40B4-BE49-F238E27FC236}">
                <a16:creationId xmlns:a16="http://schemas.microsoft.com/office/drawing/2014/main" id="{3C86D0D1-5BF1-6B7E-BA71-546EDADF3E38}"/>
              </a:ext>
            </a:extLst>
          </p:cNvPr>
          <p:cNvSpPr/>
          <p:nvPr/>
        </p:nvSpPr>
        <p:spPr>
          <a:xfrm rot="14053952">
            <a:off x="5789334" y="1673806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579;p61">
            <a:extLst>
              <a:ext uri="{FF2B5EF4-FFF2-40B4-BE49-F238E27FC236}">
                <a16:creationId xmlns:a16="http://schemas.microsoft.com/office/drawing/2014/main" id="{D0FFC3D6-4F9A-9C63-9EC6-55645DF3FD3D}"/>
              </a:ext>
            </a:extLst>
          </p:cNvPr>
          <p:cNvSpPr/>
          <p:nvPr/>
        </p:nvSpPr>
        <p:spPr>
          <a:xfrm rot="14053952">
            <a:off x="7969317" y="2637692"/>
            <a:ext cx="161701" cy="13980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574;p61">
            <a:extLst>
              <a:ext uri="{FF2B5EF4-FFF2-40B4-BE49-F238E27FC236}">
                <a16:creationId xmlns:a16="http://schemas.microsoft.com/office/drawing/2014/main" id="{1C6FCA12-7C5C-5AD7-D9D0-9791EEE86D72}"/>
              </a:ext>
            </a:extLst>
          </p:cNvPr>
          <p:cNvSpPr/>
          <p:nvPr/>
        </p:nvSpPr>
        <p:spPr>
          <a:xfrm flipH="1">
            <a:off x="8098375" y="166056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9595;p97">
            <a:extLst>
              <a:ext uri="{FF2B5EF4-FFF2-40B4-BE49-F238E27FC236}">
                <a16:creationId xmlns:a16="http://schemas.microsoft.com/office/drawing/2014/main" id="{93E5E159-513D-C985-C550-606044A847C3}"/>
              </a:ext>
            </a:extLst>
          </p:cNvPr>
          <p:cNvGrpSpPr/>
          <p:nvPr/>
        </p:nvGrpSpPr>
        <p:grpSpPr>
          <a:xfrm>
            <a:off x="268661" y="4347611"/>
            <a:ext cx="578498" cy="551759"/>
            <a:chOff x="729238" y="1179665"/>
            <a:chExt cx="1636117" cy="1526144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32" name="Google Shape;9596;p97">
              <a:extLst>
                <a:ext uri="{FF2B5EF4-FFF2-40B4-BE49-F238E27FC236}">
                  <a16:creationId xmlns:a16="http://schemas.microsoft.com/office/drawing/2014/main" id="{4367C7AA-E6CF-C8C4-1705-C1739BFFE7BA}"/>
                </a:ext>
              </a:extLst>
            </p:cNvPr>
            <p:cNvGrpSpPr/>
            <p:nvPr/>
          </p:nvGrpSpPr>
          <p:grpSpPr>
            <a:xfrm>
              <a:off x="729238" y="1179665"/>
              <a:ext cx="80700" cy="1526144"/>
              <a:chOff x="729238" y="1179665"/>
              <a:chExt cx="80700" cy="1526144"/>
            </a:xfrm>
            <a:grpFill/>
          </p:grpSpPr>
          <p:sp>
            <p:nvSpPr>
              <p:cNvPr id="132" name="Google Shape;9597;p97">
                <a:extLst>
                  <a:ext uri="{FF2B5EF4-FFF2-40B4-BE49-F238E27FC236}">
                    <a16:creationId xmlns:a16="http://schemas.microsoft.com/office/drawing/2014/main" id="{0FD25F5C-5D3E-97A0-A180-B636C6A72DDB}"/>
                  </a:ext>
                </a:extLst>
              </p:cNvPr>
              <p:cNvSpPr/>
              <p:nvPr/>
            </p:nvSpPr>
            <p:spPr>
              <a:xfrm>
                <a:off x="72923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9598;p97">
                <a:extLst>
                  <a:ext uri="{FF2B5EF4-FFF2-40B4-BE49-F238E27FC236}">
                    <a16:creationId xmlns:a16="http://schemas.microsoft.com/office/drawing/2014/main" id="{DBA12300-AAEF-8B01-D20C-441924AA60BB}"/>
                  </a:ext>
                </a:extLst>
              </p:cNvPr>
              <p:cNvSpPr/>
              <p:nvPr/>
            </p:nvSpPr>
            <p:spPr>
              <a:xfrm>
                <a:off x="72923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9599;p97">
                <a:extLst>
                  <a:ext uri="{FF2B5EF4-FFF2-40B4-BE49-F238E27FC236}">
                    <a16:creationId xmlns:a16="http://schemas.microsoft.com/office/drawing/2014/main" id="{0B4E94F8-AD5F-7C64-6838-1D76CD4463D2}"/>
                  </a:ext>
                </a:extLst>
              </p:cNvPr>
              <p:cNvSpPr/>
              <p:nvPr/>
            </p:nvSpPr>
            <p:spPr>
              <a:xfrm>
                <a:off x="72923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9600;p97">
                <a:extLst>
                  <a:ext uri="{FF2B5EF4-FFF2-40B4-BE49-F238E27FC236}">
                    <a16:creationId xmlns:a16="http://schemas.microsoft.com/office/drawing/2014/main" id="{F39C33A4-D8B1-BAD7-647C-1874B9C871DE}"/>
                  </a:ext>
                </a:extLst>
              </p:cNvPr>
              <p:cNvSpPr/>
              <p:nvPr/>
            </p:nvSpPr>
            <p:spPr>
              <a:xfrm>
                <a:off x="72923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9601;p97">
                <a:extLst>
                  <a:ext uri="{FF2B5EF4-FFF2-40B4-BE49-F238E27FC236}">
                    <a16:creationId xmlns:a16="http://schemas.microsoft.com/office/drawing/2014/main" id="{96EA1441-86F4-7C0B-E180-F465B480EB78}"/>
                  </a:ext>
                </a:extLst>
              </p:cNvPr>
              <p:cNvSpPr/>
              <p:nvPr/>
            </p:nvSpPr>
            <p:spPr>
              <a:xfrm>
                <a:off x="72923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9602;p97">
                <a:extLst>
                  <a:ext uri="{FF2B5EF4-FFF2-40B4-BE49-F238E27FC236}">
                    <a16:creationId xmlns:a16="http://schemas.microsoft.com/office/drawing/2014/main" id="{2653E2D6-8D7E-8A88-FA51-DF6A277FCBE4}"/>
                  </a:ext>
                </a:extLst>
              </p:cNvPr>
              <p:cNvSpPr/>
              <p:nvPr/>
            </p:nvSpPr>
            <p:spPr>
              <a:xfrm>
                <a:off x="72923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9603;p97">
                <a:extLst>
                  <a:ext uri="{FF2B5EF4-FFF2-40B4-BE49-F238E27FC236}">
                    <a16:creationId xmlns:a16="http://schemas.microsoft.com/office/drawing/2014/main" id="{02A2DC76-713D-5DEA-7F42-CB88E38DD144}"/>
                  </a:ext>
                </a:extLst>
              </p:cNvPr>
              <p:cNvSpPr/>
              <p:nvPr/>
            </p:nvSpPr>
            <p:spPr>
              <a:xfrm>
                <a:off x="72923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9604;p97">
                <a:extLst>
                  <a:ext uri="{FF2B5EF4-FFF2-40B4-BE49-F238E27FC236}">
                    <a16:creationId xmlns:a16="http://schemas.microsoft.com/office/drawing/2014/main" id="{E4A9BC2A-DC98-8139-B35E-3D5F01BC176A}"/>
                  </a:ext>
                </a:extLst>
              </p:cNvPr>
              <p:cNvSpPr/>
              <p:nvPr/>
            </p:nvSpPr>
            <p:spPr>
              <a:xfrm>
                <a:off x="72923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9605;p97">
                <a:extLst>
                  <a:ext uri="{FF2B5EF4-FFF2-40B4-BE49-F238E27FC236}">
                    <a16:creationId xmlns:a16="http://schemas.microsoft.com/office/drawing/2014/main" id="{D688465B-4258-84CA-4FD4-0F7E738370F7}"/>
                  </a:ext>
                </a:extLst>
              </p:cNvPr>
              <p:cNvSpPr/>
              <p:nvPr/>
            </p:nvSpPr>
            <p:spPr>
              <a:xfrm>
                <a:off x="72923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9606;p97">
                <a:extLst>
                  <a:ext uri="{FF2B5EF4-FFF2-40B4-BE49-F238E27FC236}">
                    <a16:creationId xmlns:a16="http://schemas.microsoft.com/office/drawing/2014/main" id="{472ED8D0-06F8-73C0-B785-2FD38AE43C86}"/>
                  </a:ext>
                </a:extLst>
              </p:cNvPr>
              <p:cNvSpPr/>
              <p:nvPr/>
            </p:nvSpPr>
            <p:spPr>
              <a:xfrm>
                <a:off x="72923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9607;p97">
              <a:extLst>
                <a:ext uri="{FF2B5EF4-FFF2-40B4-BE49-F238E27FC236}">
                  <a16:creationId xmlns:a16="http://schemas.microsoft.com/office/drawing/2014/main" id="{F32EDA4D-01C8-A5B6-6732-E4B1997B3741}"/>
                </a:ext>
              </a:extLst>
            </p:cNvPr>
            <p:cNvGrpSpPr/>
            <p:nvPr/>
          </p:nvGrpSpPr>
          <p:grpSpPr>
            <a:xfrm>
              <a:off x="903098" y="1179665"/>
              <a:ext cx="80700" cy="1526144"/>
              <a:chOff x="903098" y="1179665"/>
              <a:chExt cx="80700" cy="1526144"/>
            </a:xfrm>
            <a:grpFill/>
          </p:grpSpPr>
          <p:sp>
            <p:nvSpPr>
              <p:cNvPr id="122" name="Google Shape;9608;p97">
                <a:extLst>
                  <a:ext uri="{FF2B5EF4-FFF2-40B4-BE49-F238E27FC236}">
                    <a16:creationId xmlns:a16="http://schemas.microsoft.com/office/drawing/2014/main" id="{4D9092F0-7180-28A5-528A-6AEDB55C4E11}"/>
                  </a:ext>
                </a:extLst>
              </p:cNvPr>
              <p:cNvSpPr/>
              <p:nvPr/>
            </p:nvSpPr>
            <p:spPr>
              <a:xfrm>
                <a:off x="90309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9609;p97">
                <a:extLst>
                  <a:ext uri="{FF2B5EF4-FFF2-40B4-BE49-F238E27FC236}">
                    <a16:creationId xmlns:a16="http://schemas.microsoft.com/office/drawing/2014/main" id="{A5CDE9A5-C1A2-92EB-6963-0AAE5260BC66}"/>
                  </a:ext>
                </a:extLst>
              </p:cNvPr>
              <p:cNvSpPr/>
              <p:nvPr/>
            </p:nvSpPr>
            <p:spPr>
              <a:xfrm>
                <a:off x="90309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9610;p97">
                <a:extLst>
                  <a:ext uri="{FF2B5EF4-FFF2-40B4-BE49-F238E27FC236}">
                    <a16:creationId xmlns:a16="http://schemas.microsoft.com/office/drawing/2014/main" id="{3668624A-8045-89C6-584A-A66ACC9EF5DA}"/>
                  </a:ext>
                </a:extLst>
              </p:cNvPr>
              <p:cNvSpPr/>
              <p:nvPr/>
            </p:nvSpPr>
            <p:spPr>
              <a:xfrm>
                <a:off x="90309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9611;p97">
                <a:extLst>
                  <a:ext uri="{FF2B5EF4-FFF2-40B4-BE49-F238E27FC236}">
                    <a16:creationId xmlns:a16="http://schemas.microsoft.com/office/drawing/2014/main" id="{B72D89A1-56DC-42B9-42A8-817A0571B32E}"/>
                  </a:ext>
                </a:extLst>
              </p:cNvPr>
              <p:cNvSpPr/>
              <p:nvPr/>
            </p:nvSpPr>
            <p:spPr>
              <a:xfrm>
                <a:off x="90309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9612;p97">
                <a:extLst>
                  <a:ext uri="{FF2B5EF4-FFF2-40B4-BE49-F238E27FC236}">
                    <a16:creationId xmlns:a16="http://schemas.microsoft.com/office/drawing/2014/main" id="{84749E18-842F-B71F-64D8-B50E7C61E462}"/>
                  </a:ext>
                </a:extLst>
              </p:cNvPr>
              <p:cNvSpPr/>
              <p:nvPr/>
            </p:nvSpPr>
            <p:spPr>
              <a:xfrm>
                <a:off x="90309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9613;p97">
                <a:extLst>
                  <a:ext uri="{FF2B5EF4-FFF2-40B4-BE49-F238E27FC236}">
                    <a16:creationId xmlns:a16="http://schemas.microsoft.com/office/drawing/2014/main" id="{039CB740-8E60-997D-E1F4-54834354181F}"/>
                  </a:ext>
                </a:extLst>
              </p:cNvPr>
              <p:cNvSpPr/>
              <p:nvPr/>
            </p:nvSpPr>
            <p:spPr>
              <a:xfrm>
                <a:off x="90309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9614;p97">
                <a:extLst>
                  <a:ext uri="{FF2B5EF4-FFF2-40B4-BE49-F238E27FC236}">
                    <a16:creationId xmlns:a16="http://schemas.microsoft.com/office/drawing/2014/main" id="{5D92DA35-9AE0-4D27-E6B5-5BBC85EE6297}"/>
                  </a:ext>
                </a:extLst>
              </p:cNvPr>
              <p:cNvSpPr/>
              <p:nvPr/>
            </p:nvSpPr>
            <p:spPr>
              <a:xfrm>
                <a:off x="90309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9615;p97">
                <a:extLst>
                  <a:ext uri="{FF2B5EF4-FFF2-40B4-BE49-F238E27FC236}">
                    <a16:creationId xmlns:a16="http://schemas.microsoft.com/office/drawing/2014/main" id="{809C38D0-0091-2F23-DEBA-6288EF80316C}"/>
                  </a:ext>
                </a:extLst>
              </p:cNvPr>
              <p:cNvSpPr/>
              <p:nvPr/>
            </p:nvSpPr>
            <p:spPr>
              <a:xfrm>
                <a:off x="90309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9616;p97">
                <a:extLst>
                  <a:ext uri="{FF2B5EF4-FFF2-40B4-BE49-F238E27FC236}">
                    <a16:creationId xmlns:a16="http://schemas.microsoft.com/office/drawing/2014/main" id="{37D799D5-83F8-6DBE-31C1-C5DAF8FDC3A6}"/>
                  </a:ext>
                </a:extLst>
              </p:cNvPr>
              <p:cNvSpPr/>
              <p:nvPr/>
            </p:nvSpPr>
            <p:spPr>
              <a:xfrm>
                <a:off x="90309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9617;p97">
                <a:extLst>
                  <a:ext uri="{FF2B5EF4-FFF2-40B4-BE49-F238E27FC236}">
                    <a16:creationId xmlns:a16="http://schemas.microsoft.com/office/drawing/2014/main" id="{C343DF65-19A9-B6CC-19C6-690672BA6C1B}"/>
                  </a:ext>
                </a:extLst>
              </p:cNvPr>
              <p:cNvSpPr/>
              <p:nvPr/>
            </p:nvSpPr>
            <p:spPr>
              <a:xfrm>
                <a:off x="90309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9618;p97">
              <a:extLst>
                <a:ext uri="{FF2B5EF4-FFF2-40B4-BE49-F238E27FC236}">
                  <a16:creationId xmlns:a16="http://schemas.microsoft.com/office/drawing/2014/main" id="{D48E305E-2C5F-C3EF-0C44-C90E231F6686}"/>
                </a:ext>
              </a:extLst>
            </p:cNvPr>
            <p:cNvGrpSpPr/>
            <p:nvPr/>
          </p:nvGrpSpPr>
          <p:grpSpPr>
            <a:xfrm>
              <a:off x="1076958" y="1179665"/>
              <a:ext cx="80700" cy="1526144"/>
              <a:chOff x="1076958" y="1179665"/>
              <a:chExt cx="80700" cy="1526144"/>
            </a:xfrm>
            <a:grpFill/>
          </p:grpSpPr>
          <p:sp>
            <p:nvSpPr>
              <p:cNvPr id="112" name="Google Shape;9619;p97">
                <a:extLst>
                  <a:ext uri="{FF2B5EF4-FFF2-40B4-BE49-F238E27FC236}">
                    <a16:creationId xmlns:a16="http://schemas.microsoft.com/office/drawing/2014/main" id="{E8DADF93-4DD1-034B-D32D-5E7F365437B4}"/>
                  </a:ext>
                </a:extLst>
              </p:cNvPr>
              <p:cNvSpPr/>
              <p:nvPr/>
            </p:nvSpPr>
            <p:spPr>
              <a:xfrm>
                <a:off x="1076958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620;p97">
                <a:extLst>
                  <a:ext uri="{FF2B5EF4-FFF2-40B4-BE49-F238E27FC236}">
                    <a16:creationId xmlns:a16="http://schemas.microsoft.com/office/drawing/2014/main" id="{9A7F0904-8D45-3DA4-64A3-18D585BA03D5}"/>
                  </a:ext>
                </a:extLst>
              </p:cNvPr>
              <p:cNvSpPr/>
              <p:nvPr/>
            </p:nvSpPr>
            <p:spPr>
              <a:xfrm>
                <a:off x="1076958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21;p97">
                <a:extLst>
                  <a:ext uri="{FF2B5EF4-FFF2-40B4-BE49-F238E27FC236}">
                    <a16:creationId xmlns:a16="http://schemas.microsoft.com/office/drawing/2014/main" id="{056C4791-D6FE-4F4F-E7D1-2B09436415F1}"/>
                  </a:ext>
                </a:extLst>
              </p:cNvPr>
              <p:cNvSpPr/>
              <p:nvPr/>
            </p:nvSpPr>
            <p:spPr>
              <a:xfrm>
                <a:off x="1076958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22;p97">
                <a:extLst>
                  <a:ext uri="{FF2B5EF4-FFF2-40B4-BE49-F238E27FC236}">
                    <a16:creationId xmlns:a16="http://schemas.microsoft.com/office/drawing/2014/main" id="{9DB9C25B-289E-4819-4884-CE5A36C6FB00}"/>
                  </a:ext>
                </a:extLst>
              </p:cNvPr>
              <p:cNvSpPr/>
              <p:nvPr/>
            </p:nvSpPr>
            <p:spPr>
              <a:xfrm>
                <a:off x="1076958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23;p97">
                <a:extLst>
                  <a:ext uri="{FF2B5EF4-FFF2-40B4-BE49-F238E27FC236}">
                    <a16:creationId xmlns:a16="http://schemas.microsoft.com/office/drawing/2014/main" id="{EB792F1E-8094-B06A-9558-5EECF3661BD7}"/>
                  </a:ext>
                </a:extLst>
              </p:cNvPr>
              <p:cNvSpPr/>
              <p:nvPr/>
            </p:nvSpPr>
            <p:spPr>
              <a:xfrm>
                <a:off x="1076958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624;p97">
                <a:extLst>
                  <a:ext uri="{FF2B5EF4-FFF2-40B4-BE49-F238E27FC236}">
                    <a16:creationId xmlns:a16="http://schemas.microsoft.com/office/drawing/2014/main" id="{975E0EF6-C39E-6A9C-6C41-83DCC0A2589D}"/>
                  </a:ext>
                </a:extLst>
              </p:cNvPr>
              <p:cNvSpPr/>
              <p:nvPr/>
            </p:nvSpPr>
            <p:spPr>
              <a:xfrm>
                <a:off x="1076958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9625;p97">
                <a:extLst>
                  <a:ext uri="{FF2B5EF4-FFF2-40B4-BE49-F238E27FC236}">
                    <a16:creationId xmlns:a16="http://schemas.microsoft.com/office/drawing/2014/main" id="{83CC1A98-A6A8-6ABE-ABD8-D3291F6BA893}"/>
                  </a:ext>
                </a:extLst>
              </p:cNvPr>
              <p:cNvSpPr/>
              <p:nvPr/>
            </p:nvSpPr>
            <p:spPr>
              <a:xfrm>
                <a:off x="1076958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9626;p97">
                <a:extLst>
                  <a:ext uri="{FF2B5EF4-FFF2-40B4-BE49-F238E27FC236}">
                    <a16:creationId xmlns:a16="http://schemas.microsoft.com/office/drawing/2014/main" id="{DBC768FD-6CFB-5ACF-5FF2-362FC5F712A8}"/>
                  </a:ext>
                </a:extLst>
              </p:cNvPr>
              <p:cNvSpPr/>
              <p:nvPr/>
            </p:nvSpPr>
            <p:spPr>
              <a:xfrm>
                <a:off x="1076958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9627;p97">
                <a:extLst>
                  <a:ext uri="{FF2B5EF4-FFF2-40B4-BE49-F238E27FC236}">
                    <a16:creationId xmlns:a16="http://schemas.microsoft.com/office/drawing/2014/main" id="{0B2987B5-28A3-1B50-F410-6995E220D0A0}"/>
                  </a:ext>
                </a:extLst>
              </p:cNvPr>
              <p:cNvSpPr/>
              <p:nvPr/>
            </p:nvSpPr>
            <p:spPr>
              <a:xfrm>
                <a:off x="1076958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9628;p97">
                <a:extLst>
                  <a:ext uri="{FF2B5EF4-FFF2-40B4-BE49-F238E27FC236}">
                    <a16:creationId xmlns:a16="http://schemas.microsoft.com/office/drawing/2014/main" id="{2ADD257A-9DAD-BD67-766A-BAF21D4FD39D}"/>
                  </a:ext>
                </a:extLst>
              </p:cNvPr>
              <p:cNvSpPr/>
              <p:nvPr/>
            </p:nvSpPr>
            <p:spPr>
              <a:xfrm>
                <a:off x="1076958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9629;p97">
              <a:extLst>
                <a:ext uri="{FF2B5EF4-FFF2-40B4-BE49-F238E27FC236}">
                  <a16:creationId xmlns:a16="http://schemas.microsoft.com/office/drawing/2014/main" id="{F54BDF55-B0F8-607D-EDE3-0F062E8CFC2E}"/>
                </a:ext>
              </a:extLst>
            </p:cNvPr>
            <p:cNvGrpSpPr/>
            <p:nvPr/>
          </p:nvGrpSpPr>
          <p:grpSpPr>
            <a:xfrm>
              <a:off x="1247707" y="1179665"/>
              <a:ext cx="80700" cy="1526144"/>
              <a:chOff x="1247707" y="1179665"/>
              <a:chExt cx="80700" cy="1526144"/>
            </a:xfrm>
            <a:grpFill/>
          </p:grpSpPr>
          <p:sp>
            <p:nvSpPr>
              <p:cNvPr id="102" name="Google Shape;9630;p97">
                <a:extLst>
                  <a:ext uri="{FF2B5EF4-FFF2-40B4-BE49-F238E27FC236}">
                    <a16:creationId xmlns:a16="http://schemas.microsoft.com/office/drawing/2014/main" id="{851E590E-861D-2D8F-B695-6C5B9C6786F6}"/>
                  </a:ext>
                </a:extLst>
              </p:cNvPr>
              <p:cNvSpPr/>
              <p:nvPr/>
            </p:nvSpPr>
            <p:spPr>
              <a:xfrm>
                <a:off x="124770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31;p97">
                <a:extLst>
                  <a:ext uri="{FF2B5EF4-FFF2-40B4-BE49-F238E27FC236}">
                    <a16:creationId xmlns:a16="http://schemas.microsoft.com/office/drawing/2014/main" id="{F5A19F9B-4FBE-B0B7-F21B-C4DD34FE66B8}"/>
                  </a:ext>
                </a:extLst>
              </p:cNvPr>
              <p:cNvSpPr/>
              <p:nvPr/>
            </p:nvSpPr>
            <p:spPr>
              <a:xfrm>
                <a:off x="124770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32;p97">
                <a:extLst>
                  <a:ext uri="{FF2B5EF4-FFF2-40B4-BE49-F238E27FC236}">
                    <a16:creationId xmlns:a16="http://schemas.microsoft.com/office/drawing/2014/main" id="{D237AB22-F027-C721-D940-88693B7D1EA6}"/>
                  </a:ext>
                </a:extLst>
              </p:cNvPr>
              <p:cNvSpPr/>
              <p:nvPr/>
            </p:nvSpPr>
            <p:spPr>
              <a:xfrm>
                <a:off x="124770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33;p97">
                <a:extLst>
                  <a:ext uri="{FF2B5EF4-FFF2-40B4-BE49-F238E27FC236}">
                    <a16:creationId xmlns:a16="http://schemas.microsoft.com/office/drawing/2014/main" id="{FD7C6558-26E1-C175-9291-FA066E43E80B}"/>
                  </a:ext>
                </a:extLst>
              </p:cNvPr>
              <p:cNvSpPr/>
              <p:nvPr/>
            </p:nvSpPr>
            <p:spPr>
              <a:xfrm>
                <a:off x="124770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34;p97">
                <a:extLst>
                  <a:ext uri="{FF2B5EF4-FFF2-40B4-BE49-F238E27FC236}">
                    <a16:creationId xmlns:a16="http://schemas.microsoft.com/office/drawing/2014/main" id="{0DEC4D0F-1AF0-29F7-6E6F-9E94FB413791}"/>
                  </a:ext>
                </a:extLst>
              </p:cNvPr>
              <p:cNvSpPr/>
              <p:nvPr/>
            </p:nvSpPr>
            <p:spPr>
              <a:xfrm>
                <a:off x="124770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635;p97">
                <a:extLst>
                  <a:ext uri="{FF2B5EF4-FFF2-40B4-BE49-F238E27FC236}">
                    <a16:creationId xmlns:a16="http://schemas.microsoft.com/office/drawing/2014/main" id="{EE1D7917-4AB4-9488-6294-38149A81F774}"/>
                  </a:ext>
                </a:extLst>
              </p:cNvPr>
              <p:cNvSpPr/>
              <p:nvPr/>
            </p:nvSpPr>
            <p:spPr>
              <a:xfrm>
                <a:off x="124770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636;p97">
                <a:extLst>
                  <a:ext uri="{FF2B5EF4-FFF2-40B4-BE49-F238E27FC236}">
                    <a16:creationId xmlns:a16="http://schemas.microsoft.com/office/drawing/2014/main" id="{2D3D6E47-DB3A-ADAA-132D-5EEFE0D59C94}"/>
                  </a:ext>
                </a:extLst>
              </p:cNvPr>
              <p:cNvSpPr/>
              <p:nvPr/>
            </p:nvSpPr>
            <p:spPr>
              <a:xfrm>
                <a:off x="124770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637;p97">
                <a:extLst>
                  <a:ext uri="{FF2B5EF4-FFF2-40B4-BE49-F238E27FC236}">
                    <a16:creationId xmlns:a16="http://schemas.microsoft.com/office/drawing/2014/main" id="{8948D20D-F9FC-BC8A-2671-5327B9E981D8}"/>
                  </a:ext>
                </a:extLst>
              </p:cNvPr>
              <p:cNvSpPr/>
              <p:nvPr/>
            </p:nvSpPr>
            <p:spPr>
              <a:xfrm>
                <a:off x="124770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638;p97">
                <a:extLst>
                  <a:ext uri="{FF2B5EF4-FFF2-40B4-BE49-F238E27FC236}">
                    <a16:creationId xmlns:a16="http://schemas.microsoft.com/office/drawing/2014/main" id="{ADA93836-C82F-CEDD-5D2E-D14290675209}"/>
                  </a:ext>
                </a:extLst>
              </p:cNvPr>
              <p:cNvSpPr/>
              <p:nvPr/>
            </p:nvSpPr>
            <p:spPr>
              <a:xfrm>
                <a:off x="124770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639;p97">
                <a:extLst>
                  <a:ext uri="{FF2B5EF4-FFF2-40B4-BE49-F238E27FC236}">
                    <a16:creationId xmlns:a16="http://schemas.microsoft.com/office/drawing/2014/main" id="{92232A28-04D4-E3D4-770C-9854C94303C5}"/>
                  </a:ext>
                </a:extLst>
              </p:cNvPr>
              <p:cNvSpPr/>
              <p:nvPr/>
            </p:nvSpPr>
            <p:spPr>
              <a:xfrm>
                <a:off x="124770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9640;p97">
              <a:extLst>
                <a:ext uri="{FF2B5EF4-FFF2-40B4-BE49-F238E27FC236}">
                  <a16:creationId xmlns:a16="http://schemas.microsoft.com/office/drawing/2014/main" id="{2DB145CA-CDF7-F6EA-633D-44BE984214BE}"/>
                </a:ext>
              </a:extLst>
            </p:cNvPr>
            <p:cNvGrpSpPr/>
            <p:nvPr/>
          </p:nvGrpSpPr>
          <p:grpSpPr>
            <a:xfrm>
              <a:off x="1421567" y="1179665"/>
              <a:ext cx="80700" cy="1526144"/>
              <a:chOff x="1421567" y="1179665"/>
              <a:chExt cx="80700" cy="1526144"/>
            </a:xfrm>
            <a:grpFill/>
          </p:grpSpPr>
          <p:sp>
            <p:nvSpPr>
              <p:cNvPr id="92" name="Google Shape;9641;p97">
                <a:extLst>
                  <a:ext uri="{FF2B5EF4-FFF2-40B4-BE49-F238E27FC236}">
                    <a16:creationId xmlns:a16="http://schemas.microsoft.com/office/drawing/2014/main" id="{2C70F7BC-7103-9C9B-69D7-77B0D0D28845}"/>
                  </a:ext>
                </a:extLst>
              </p:cNvPr>
              <p:cNvSpPr/>
              <p:nvPr/>
            </p:nvSpPr>
            <p:spPr>
              <a:xfrm>
                <a:off x="142156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42;p97">
                <a:extLst>
                  <a:ext uri="{FF2B5EF4-FFF2-40B4-BE49-F238E27FC236}">
                    <a16:creationId xmlns:a16="http://schemas.microsoft.com/office/drawing/2014/main" id="{0752E280-EA7F-5EBF-3956-B734883C3862}"/>
                  </a:ext>
                </a:extLst>
              </p:cNvPr>
              <p:cNvSpPr/>
              <p:nvPr/>
            </p:nvSpPr>
            <p:spPr>
              <a:xfrm>
                <a:off x="142156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43;p97">
                <a:extLst>
                  <a:ext uri="{FF2B5EF4-FFF2-40B4-BE49-F238E27FC236}">
                    <a16:creationId xmlns:a16="http://schemas.microsoft.com/office/drawing/2014/main" id="{6123CADC-25C0-B71E-07FB-168AAD3F744B}"/>
                  </a:ext>
                </a:extLst>
              </p:cNvPr>
              <p:cNvSpPr/>
              <p:nvPr/>
            </p:nvSpPr>
            <p:spPr>
              <a:xfrm>
                <a:off x="142156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44;p97">
                <a:extLst>
                  <a:ext uri="{FF2B5EF4-FFF2-40B4-BE49-F238E27FC236}">
                    <a16:creationId xmlns:a16="http://schemas.microsoft.com/office/drawing/2014/main" id="{7DA60C16-DE02-5F9C-C0DD-5CE612BD64C9}"/>
                  </a:ext>
                </a:extLst>
              </p:cNvPr>
              <p:cNvSpPr/>
              <p:nvPr/>
            </p:nvSpPr>
            <p:spPr>
              <a:xfrm>
                <a:off x="142156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45;p97">
                <a:extLst>
                  <a:ext uri="{FF2B5EF4-FFF2-40B4-BE49-F238E27FC236}">
                    <a16:creationId xmlns:a16="http://schemas.microsoft.com/office/drawing/2014/main" id="{674CF2DF-DEF5-F46A-00FC-109F96379330}"/>
                  </a:ext>
                </a:extLst>
              </p:cNvPr>
              <p:cNvSpPr/>
              <p:nvPr/>
            </p:nvSpPr>
            <p:spPr>
              <a:xfrm>
                <a:off x="142156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646;p97">
                <a:extLst>
                  <a:ext uri="{FF2B5EF4-FFF2-40B4-BE49-F238E27FC236}">
                    <a16:creationId xmlns:a16="http://schemas.microsoft.com/office/drawing/2014/main" id="{4C61C5F6-CC64-E7EF-D3A1-74B2690D5B17}"/>
                  </a:ext>
                </a:extLst>
              </p:cNvPr>
              <p:cNvSpPr/>
              <p:nvPr/>
            </p:nvSpPr>
            <p:spPr>
              <a:xfrm>
                <a:off x="142156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47;p97">
                <a:extLst>
                  <a:ext uri="{FF2B5EF4-FFF2-40B4-BE49-F238E27FC236}">
                    <a16:creationId xmlns:a16="http://schemas.microsoft.com/office/drawing/2014/main" id="{8BB84BB7-DFF4-AA5D-ED90-52E8423576DE}"/>
                  </a:ext>
                </a:extLst>
              </p:cNvPr>
              <p:cNvSpPr/>
              <p:nvPr/>
            </p:nvSpPr>
            <p:spPr>
              <a:xfrm>
                <a:off x="142156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48;p97">
                <a:extLst>
                  <a:ext uri="{FF2B5EF4-FFF2-40B4-BE49-F238E27FC236}">
                    <a16:creationId xmlns:a16="http://schemas.microsoft.com/office/drawing/2014/main" id="{127AD801-32C0-6EBE-1877-D5E808159BD5}"/>
                  </a:ext>
                </a:extLst>
              </p:cNvPr>
              <p:cNvSpPr/>
              <p:nvPr/>
            </p:nvSpPr>
            <p:spPr>
              <a:xfrm>
                <a:off x="142156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49;p97">
                <a:extLst>
                  <a:ext uri="{FF2B5EF4-FFF2-40B4-BE49-F238E27FC236}">
                    <a16:creationId xmlns:a16="http://schemas.microsoft.com/office/drawing/2014/main" id="{363DCCCB-A907-F50A-4296-C37380329592}"/>
                  </a:ext>
                </a:extLst>
              </p:cNvPr>
              <p:cNvSpPr/>
              <p:nvPr/>
            </p:nvSpPr>
            <p:spPr>
              <a:xfrm>
                <a:off x="142156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50;p97">
                <a:extLst>
                  <a:ext uri="{FF2B5EF4-FFF2-40B4-BE49-F238E27FC236}">
                    <a16:creationId xmlns:a16="http://schemas.microsoft.com/office/drawing/2014/main" id="{1C48F8AE-450E-6138-E1C1-1C21E4D5796A}"/>
                  </a:ext>
                </a:extLst>
              </p:cNvPr>
              <p:cNvSpPr/>
              <p:nvPr/>
            </p:nvSpPr>
            <p:spPr>
              <a:xfrm>
                <a:off x="142156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9651;p97">
              <a:extLst>
                <a:ext uri="{FF2B5EF4-FFF2-40B4-BE49-F238E27FC236}">
                  <a16:creationId xmlns:a16="http://schemas.microsoft.com/office/drawing/2014/main" id="{BF0D7753-DABA-539F-DE6F-05CDA22D3A76}"/>
                </a:ext>
              </a:extLst>
            </p:cNvPr>
            <p:cNvGrpSpPr/>
            <p:nvPr/>
          </p:nvGrpSpPr>
          <p:grpSpPr>
            <a:xfrm>
              <a:off x="1592327" y="1179665"/>
              <a:ext cx="80700" cy="1526144"/>
              <a:chOff x="1592327" y="1179665"/>
              <a:chExt cx="80700" cy="1526144"/>
            </a:xfrm>
            <a:grpFill/>
          </p:grpSpPr>
          <p:sp>
            <p:nvSpPr>
              <p:cNvPr id="82" name="Google Shape;9652;p97">
                <a:extLst>
                  <a:ext uri="{FF2B5EF4-FFF2-40B4-BE49-F238E27FC236}">
                    <a16:creationId xmlns:a16="http://schemas.microsoft.com/office/drawing/2014/main" id="{4819FD2D-0121-11DC-8157-5F4CCB08DBC9}"/>
                  </a:ext>
                </a:extLst>
              </p:cNvPr>
              <p:cNvSpPr/>
              <p:nvPr/>
            </p:nvSpPr>
            <p:spPr>
              <a:xfrm>
                <a:off x="159232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653;p97">
                <a:extLst>
                  <a:ext uri="{FF2B5EF4-FFF2-40B4-BE49-F238E27FC236}">
                    <a16:creationId xmlns:a16="http://schemas.microsoft.com/office/drawing/2014/main" id="{CBFEA1D3-0795-8B59-4B36-B610F5A419C6}"/>
                  </a:ext>
                </a:extLst>
              </p:cNvPr>
              <p:cNvSpPr/>
              <p:nvPr/>
            </p:nvSpPr>
            <p:spPr>
              <a:xfrm>
                <a:off x="159232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654;p97">
                <a:extLst>
                  <a:ext uri="{FF2B5EF4-FFF2-40B4-BE49-F238E27FC236}">
                    <a16:creationId xmlns:a16="http://schemas.microsoft.com/office/drawing/2014/main" id="{42E9D362-CC7D-C403-232E-ADC028BE5902}"/>
                  </a:ext>
                </a:extLst>
              </p:cNvPr>
              <p:cNvSpPr/>
              <p:nvPr/>
            </p:nvSpPr>
            <p:spPr>
              <a:xfrm>
                <a:off x="159232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655;p97">
                <a:extLst>
                  <a:ext uri="{FF2B5EF4-FFF2-40B4-BE49-F238E27FC236}">
                    <a16:creationId xmlns:a16="http://schemas.microsoft.com/office/drawing/2014/main" id="{85B6D235-90EC-53CC-F518-953CB2026D8E}"/>
                  </a:ext>
                </a:extLst>
              </p:cNvPr>
              <p:cNvSpPr/>
              <p:nvPr/>
            </p:nvSpPr>
            <p:spPr>
              <a:xfrm>
                <a:off x="159232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656;p97">
                <a:extLst>
                  <a:ext uri="{FF2B5EF4-FFF2-40B4-BE49-F238E27FC236}">
                    <a16:creationId xmlns:a16="http://schemas.microsoft.com/office/drawing/2014/main" id="{0FF3B4DA-E66D-6BD1-BB3F-9E05A07D06EC}"/>
                  </a:ext>
                </a:extLst>
              </p:cNvPr>
              <p:cNvSpPr/>
              <p:nvPr/>
            </p:nvSpPr>
            <p:spPr>
              <a:xfrm>
                <a:off x="159232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657;p97">
                <a:extLst>
                  <a:ext uri="{FF2B5EF4-FFF2-40B4-BE49-F238E27FC236}">
                    <a16:creationId xmlns:a16="http://schemas.microsoft.com/office/drawing/2014/main" id="{2310C47F-6309-2460-9DD0-6B879C8A5EC5}"/>
                  </a:ext>
                </a:extLst>
              </p:cNvPr>
              <p:cNvSpPr/>
              <p:nvPr/>
            </p:nvSpPr>
            <p:spPr>
              <a:xfrm>
                <a:off x="159232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658;p97">
                <a:extLst>
                  <a:ext uri="{FF2B5EF4-FFF2-40B4-BE49-F238E27FC236}">
                    <a16:creationId xmlns:a16="http://schemas.microsoft.com/office/drawing/2014/main" id="{BFBFFD25-2E8A-2BAF-9E0B-21CE78BCD9E7}"/>
                  </a:ext>
                </a:extLst>
              </p:cNvPr>
              <p:cNvSpPr/>
              <p:nvPr/>
            </p:nvSpPr>
            <p:spPr>
              <a:xfrm>
                <a:off x="159232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659;p97">
                <a:extLst>
                  <a:ext uri="{FF2B5EF4-FFF2-40B4-BE49-F238E27FC236}">
                    <a16:creationId xmlns:a16="http://schemas.microsoft.com/office/drawing/2014/main" id="{67ADA1E1-5BA2-BF7D-EFB7-2FAC72436C50}"/>
                  </a:ext>
                </a:extLst>
              </p:cNvPr>
              <p:cNvSpPr/>
              <p:nvPr/>
            </p:nvSpPr>
            <p:spPr>
              <a:xfrm>
                <a:off x="159232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660;p97">
                <a:extLst>
                  <a:ext uri="{FF2B5EF4-FFF2-40B4-BE49-F238E27FC236}">
                    <a16:creationId xmlns:a16="http://schemas.microsoft.com/office/drawing/2014/main" id="{BFFB4353-6029-5491-C843-15126A455CE0}"/>
                  </a:ext>
                </a:extLst>
              </p:cNvPr>
              <p:cNvSpPr/>
              <p:nvPr/>
            </p:nvSpPr>
            <p:spPr>
              <a:xfrm>
                <a:off x="159232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661;p97">
                <a:extLst>
                  <a:ext uri="{FF2B5EF4-FFF2-40B4-BE49-F238E27FC236}">
                    <a16:creationId xmlns:a16="http://schemas.microsoft.com/office/drawing/2014/main" id="{EC5B961F-AB32-EFEA-63AC-45037CCBE95E}"/>
                  </a:ext>
                </a:extLst>
              </p:cNvPr>
              <p:cNvSpPr/>
              <p:nvPr/>
            </p:nvSpPr>
            <p:spPr>
              <a:xfrm>
                <a:off x="159232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9662;p97">
              <a:extLst>
                <a:ext uri="{FF2B5EF4-FFF2-40B4-BE49-F238E27FC236}">
                  <a16:creationId xmlns:a16="http://schemas.microsoft.com/office/drawing/2014/main" id="{2E8E7779-4F4A-6A75-7DCB-17C178D319AD}"/>
                </a:ext>
              </a:extLst>
            </p:cNvPr>
            <p:cNvGrpSpPr/>
            <p:nvPr/>
          </p:nvGrpSpPr>
          <p:grpSpPr>
            <a:xfrm>
              <a:off x="1766187" y="1179665"/>
              <a:ext cx="80700" cy="1526144"/>
              <a:chOff x="1766187" y="1179665"/>
              <a:chExt cx="80700" cy="1526144"/>
            </a:xfrm>
            <a:grpFill/>
          </p:grpSpPr>
          <p:sp>
            <p:nvSpPr>
              <p:cNvPr id="72" name="Google Shape;9663;p97">
                <a:extLst>
                  <a:ext uri="{FF2B5EF4-FFF2-40B4-BE49-F238E27FC236}">
                    <a16:creationId xmlns:a16="http://schemas.microsoft.com/office/drawing/2014/main" id="{8DB0F466-5D30-7405-77BE-DE374BC4B528}"/>
                  </a:ext>
                </a:extLst>
              </p:cNvPr>
              <p:cNvSpPr/>
              <p:nvPr/>
            </p:nvSpPr>
            <p:spPr>
              <a:xfrm>
                <a:off x="1766187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664;p97">
                <a:extLst>
                  <a:ext uri="{FF2B5EF4-FFF2-40B4-BE49-F238E27FC236}">
                    <a16:creationId xmlns:a16="http://schemas.microsoft.com/office/drawing/2014/main" id="{97B93867-29E9-3764-1D48-8F475796E221}"/>
                  </a:ext>
                </a:extLst>
              </p:cNvPr>
              <p:cNvSpPr/>
              <p:nvPr/>
            </p:nvSpPr>
            <p:spPr>
              <a:xfrm>
                <a:off x="1766187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665;p97">
                <a:extLst>
                  <a:ext uri="{FF2B5EF4-FFF2-40B4-BE49-F238E27FC236}">
                    <a16:creationId xmlns:a16="http://schemas.microsoft.com/office/drawing/2014/main" id="{9EF79A84-3C71-B483-BADD-A7C0BDEEF701}"/>
                  </a:ext>
                </a:extLst>
              </p:cNvPr>
              <p:cNvSpPr/>
              <p:nvPr/>
            </p:nvSpPr>
            <p:spPr>
              <a:xfrm>
                <a:off x="1766187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666;p97">
                <a:extLst>
                  <a:ext uri="{FF2B5EF4-FFF2-40B4-BE49-F238E27FC236}">
                    <a16:creationId xmlns:a16="http://schemas.microsoft.com/office/drawing/2014/main" id="{1CB1E08D-9125-3266-9CC8-6A85582C33CC}"/>
                  </a:ext>
                </a:extLst>
              </p:cNvPr>
              <p:cNvSpPr/>
              <p:nvPr/>
            </p:nvSpPr>
            <p:spPr>
              <a:xfrm>
                <a:off x="1766187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667;p97">
                <a:extLst>
                  <a:ext uri="{FF2B5EF4-FFF2-40B4-BE49-F238E27FC236}">
                    <a16:creationId xmlns:a16="http://schemas.microsoft.com/office/drawing/2014/main" id="{E575A299-AD3F-BDE9-E9E2-F26917D5599C}"/>
                  </a:ext>
                </a:extLst>
              </p:cNvPr>
              <p:cNvSpPr/>
              <p:nvPr/>
            </p:nvSpPr>
            <p:spPr>
              <a:xfrm>
                <a:off x="1766187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668;p97">
                <a:extLst>
                  <a:ext uri="{FF2B5EF4-FFF2-40B4-BE49-F238E27FC236}">
                    <a16:creationId xmlns:a16="http://schemas.microsoft.com/office/drawing/2014/main" id="{8F6421D9-8739-E065-0700-51C523849867}"/>
                  </a:ext>
                </a:extLst>
              </p:cNvPr>
              <p:cNvSpPr/>
              <p:nvPr/>
            </p:nvSpPr>
            <p:spPr>
              <a:xfrm>
                <a:off x="1766187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669;p97">
                <a:extLst>
                  <a:ext uri="{FF2B5EF4-FFF2-40B4-BE49-F238E27FC236}">
                    <a16:creationId xmlns:a16="http://schemas.microsoft.com/office/drawing/2014/main" id="{259C831F-4438-099F-487E-8763D2CE28B3}"/>
                  </a:ext>
                </a:extLst>
              </p:cNvPr>
              <p:cNvSpPr/>
              <p:nvPr/>
            </p:nvSpPr>
            <p:spPr>
              <a:xfrm>
                <a:off x="1766187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670;p97">
                <a:extLst>
                  <a:ext uri="{FF2B5EF4-FFF2-40B4-BE49-F238E27FC236}">
                    <a16:creationId xmlns:a16="http://schemas.microsoft.com/office/drawing/2014/main" id="{C3119F2F-4036-3842-8D3A-E4C680F8742B}"/>
                  </a:ext>
                </a:extLst>
              </p:cNvPr>
              <p:cNvSpPr/>
              <p:nvPr/>
            </p:nvSpPr>
            <p:spPr>
              <a:xfrm>
                <a:off x="1766187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671;p97">
                <a:extLst>
                  <a:ext uri="{FF2B5EF4-FFF2-40B4-BE49-F238E27FC236}">
                    <a16:creationId xmlns:a16="http://schemas.microsoft.com/office/drawing/2014/main" id="{6DC69003-CFD0-D1D0-B313-5D803505DDDE}"/>
                  </a:ext>
                </a:extLst>
              </p:cNvPr>
              <p:cNvSpPr/>
              <p:nvPr/>
            </p:nvSpPr>
            <p:spPr>
              <a:xfrm>
                <a:off x="1766187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672;p97">
                <a:extLst>
                  <a:ext uri="{FF2B5EF4-FFF2-40B4-BE49-F238E27FC236}">
                    <a16:creationId xmlns:a16="http://schemas.microsoft.com/office/drawing/2014/main" id="{D4F78FA3-6515-EAB3-2F11-3CB25FC3C41F}"/>
                  </a:ext>
                </a:extLst>
              </p:cNvPr>
              <p:cNvSpPr/>
              <p:nvPr/>
            </p:nvSpPr>
            <p:spPr>
              <a:xfrm>
                <a:off x="1766187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9673;p97">
              <a:extLst>
                <a:ext uri="{FF2B5EF4-FFF2-40B4-BE49-F238E27FC236}">
                  <a16:creationId xmlns:a16="http://schemas.microsoft.com/office/drawing/2014/main" id="{288D4815-FCF3-9285-1103-18CEB033F3AD}"/>
                </a:ext>
              </a:extLst>
            </p:cNvPr>
            <p:cNvGrpSpPr/>
            <p:nvPr/>
          </p:nvGrpSpPr>
          <p:grpSpPr>
            <a:xfrm>
              <a:off x="1936935" y="1179665"/>
              <a:ext cx="80700" cy="1526144"/>
              <a:chOff x="1936935" y="1179665"/>
              <a:chExt cx="80700" cy="1526144"/>
            </a:xfrm>
            <a:grpFill/>
          </p:grpSpPr>
          <p:sp>
            <p:nvSpPr>
              <p:cNvPr id="62" name="Google Shape;9674;p97">
                <a:extLst>
                  <a:ext uri="{FF2B5EF4-FFF2-40B4-BE49-F238E27FC236}">
                    <a16:creationId xmlns:a16="http://schemas.microsoft.com/office/drawing/2014/main" id="{15F278B6-4202-F3F4-8F5F-6013E7B0A9A0}"/>
                  </a:ext>
                </a:extLst>
              </p:cNvPr>
              <p:cNvSpPr/>
              <p:nvPr/>
            </p:nvSpPr>
            <p:spPr>
              <a:xfrm>
                <a:off x="193693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675;p97">
                <a:extLst>
                  <a:ext uri="{FF2B5EF4-FFF2-40B4-BE49-F238E27FC236}">
                    <a16:creationId xmlns:a16="http://schemas.microsoft.com/office/drawing/2014/main" id="{494BF034-BFFE-8CFA-97E0-DEA0D68667C8}"/>
                  </a:ext>
                </a:extLst>
              </p:cNvPr>
              <p:cNvSpPr/>
              <p:nvPr/>
            </p:nvSpPr>
            <p:spPr>
              <a:xfrm>
                <a:off x="193693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676;p97">
                <a:extLst>
                  <a:ext uri="{FF2B5EF4-FFF2-40B4-BE49-F238E27FC236}">
                    <a16:creationId xmlns:a16="http://schemas.microsoft.com/office/drawing/2014/main" id="{C118E6E3-A714-C51A-A0C2-9C47F43C3DC9}"/>
                  </a:ext>
                </a:extLst>
              </p:cNvPr>
              <p:cNvSpPr/>
              <p:nvPr/>
            </p:nvSpPr>
            <p:spPr>
              <a:xfrm>
                <a:off x="193693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677;p97">
                <a:extLst>
                  <a:ext uri="{FF2B5EF4-FFF2-40B4-BE49-F238E27FC236}">
                    <a16:creationId xmlns:a16="http://schemas.microsoft.com/office/drawing/2014/main" id="{A90F4AE9-AF6D-5983-E358-D47DA70FF63B}"/>
                  </a:ext>
                </a:extLst>
              </p:cNvPr>
              <p:cNvSpPr/>
              <p:nvPr/>
            </p:nvSpPr>
            <p:spPr>
              <a:xfrm>
                <a:off x="193693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678;p97">
                <a:extLst>
                  <a:ext uri="{FF2B5EF4-FFF2-40B4-BE49-F238E27FC236}">
                    <a16:creationId xmlns:a16="http://schemas.microsoft.com/office/drawing/2014/main" id="{6D2E22BC-3BF2-4EC6-19D7-646E953AF5FF}"/>
                  </a:ext>
                </a:extLst>
              </p:cNvPr>
              <p:cNvSpPr/>
              <p:nvPr/>
            </p:nvSpPr>
            <p:spPr>
              <a:xfrm>
                <a:off x="193693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679;p97">
                <a:extLst>
                  <a:ext uri="{FF2B5EF4-FFF2-40B4-BE49-F238E27FC236}">
                    <a16:creationId xmlns:a16="http://schemas.microsoft.com/office/drawing/2014/main" id="{227A567D-2E08-AD3D-05EC-6041E3EB4E31}"/>
                  </a:ext>
                </a:extLst>
              </p:cNvPr>
              <p:cNvSpPr/>
              <p:nvPr/>
            </p:nvSpPr>
            <p:spPr>
              <a:xfrm>
                <a:off x="193693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680;p97">
                <a:extLst>
                  <a:ext uri="{FF2B5EF4-FFF2-40B4-BE49-F238E27FC236}">
                    <a16:creationId xmlns:a16="http://schemas.microsoft.com/office/drawing/2014/main" id="{9577F5D9-2731-60E7-00D1-0A47FE34836F}"/>
                  </a:ext>
                </a:extLst>
              </p:cNvPr>
              <p:cNvSpPr/>
              <p:nvPr/>
            </p:nvSpPr>
            <p:spPr>
              <a:xfrm>
                <a:off x="193693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681;p97">
                <a:extLst>
                  <a:ext uri="{FF2B5EF4-FFF2-40B4-BE49-F238E27FC236}">
                    <a16:creationId xmlns:a16="http://schemas.microsoft.com/office/drawing/2014/main" id="{8A509F1D-00D0-6CB4-D5DD-1F1EA3AB6DF0}"/>
                  </a:ext>
                </a:extLst>
              </p:cNvPr>
              <p:cNvSpPr/>
              <p:nvPr/>
            </p:nvSpPr>
            <p:spPr>
              <a:xfrm>
                <a:off x="193693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682;p97">
                <a:extLst>
                  <a:ext uri="{FF2B5EF4-FFF2-40B4-BE49-F238E27FC236}">
                    <a16:creationId xmlns:a16="http://schemas.microsoft.com/office/drawing/2014/main" id="{A6F855BD-38C9-23BF-E4D4-040BDD6844A2}"/>
                  </a:ext>
                </a:extLst>
              </p:cNvPr>
              <p:cNvSpPr/>
              <p:nvPr/>
            </p:nvSpPr>
            <p:spPr>
              <a:xfrm>
                <a:off x="193693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683;p97">
                <a:extLst>
                  <a:ext uri="{FF2B5EF4-FFF2-40B4-BE49-F238E27FC236}">
                    <a16:creationId xmlns:a16="http://schemas.microsoft.com/office/drawing/2014/main" id="{E57431D1-ED58-E89C-3A3A-C42C02A8818F}"/>
                  </a:ext>
                </a:extLst>
              </p:cNvPr>
              <p:cNvSpPr/>
              <p:nvPr/>
            </p:nvSpPr>
            <p:spPr>
              <a:xfrm>
                <a:off x="193693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9684;p97">
              <a:extLst>
                <a:ext uri="{FF2B5EF4-FFF2-40B4-BE49-F238E27FC236}">
                  <a16:creationId xmlns:a16="http://schemas.microsoft.com/office/drawing/2014/main" id="{FCF44333-36AF-CC0C-F512-55ECC842884B}"/>
                </a:ext>
              </a:extLst>
            </p:cNvPr>
            <p:cNvGrpSpPr/>
            <p:nvPr/>
          </p:nvGrpSpPr>
          <p:grpSpPr>
            <a:xfrm>
              <a:off x="2110795" y="1179665"/>
              <a:ext cx="80700" cy="1526144"/>
              <a:chOff x="2110795" y="1179665"/>
              <a:chExt cx="80700" cy="1526144"/>
            </a:xfrm>
            <a:grpFill/>
          </p:grpSpPr>
          <p:sp>
            <p:nvSpPr>
              <p:cNvPr id="52" name="Google Shape;9685;p97">
                <a:extLst>
                  <a:ext uri="{FF2B5EF4-FFF2-40B4-BE49-F238E27FC236}">
                    <a16:creationId xmlns:a16="http://schemas.microsoft.com/office/drawing/2014/main" id="{DEDF094C-8485-6968-1675-1EC759758C4C}"/>
                  </a:ext>
                </a:extLst>
              </p:cNvPr>
              <p:cNvSpPr/>
              <p:nvPr/>
            </p:nvSpPr>
            <p:spPr>
              <a:xfrm>
                <a:off x="211079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686;p97">
                <a:extLst>
                  <a:ext uri="{FF2B5EF4-FFF2-40B4-BE49-F238E27FC236}">
                    <a16:creationId xmlns:a16="http://schemas.microsoft.com/office/drawing/2014/main" id="{5C74B60B-3DBF-071D-BD46-11B40F97E52A}"/>
                  </a:ext>
                </a:extLst>
              </p:cNvPr>
              <p:cNvSpPr/>
              <p:nvPr/>
            </p:nvSpPr>
            <p:spPr>
              <a:xfrm>
                <a:off x="211079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687;p97">
                <a:extLst>
                  <a:ext uri="{FF2B5EF4-FFF2-40B4-BE49-F238E27FC236}">
                    <a16:creationId xmlns:a16="http://schemas.microsoft.com/office/drawing/2014/main" id="{4CB63B4B-83F9-F310-CC81-CD4612887DA2}"/>
                  </a:ext>
                </a:extLst>
              </p:cNvPr>
              <p:cNvSpPr/>
              <p:nvPr/>
            </p:nvSpPr>
            <p:spPr>
              <a:xfrm>
                <a:off x="211079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688;p97">
                <a:extLst>
                  <a:ext uri="{FF2B5EF4-FFF2-40B4-BE49-F238E27FC236}">
                    <a16:creationId xmlns:a16="http://schemas.microsoft.com/office/drawing/2014/main" id="{C08AB276-3439-F9D2-196A-1EFCDE1389B0}"/>
                  </a:ext>
                </a:extLst>
              </p:cNvPr>
              <p:cNvSpPr/>
              <p:nvPr/>
            </p:nvSpPr>
            <p:spPr>
              <a:xfrm>
                <a:off x="211079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689;p97">
                <a:extLst>
                  <a:ext uri="{FF2B5EF4-FFF2-40B4-BE49-F238E27FC236}">
                    <a16:creationId xmlns:a16="http://schemas.microsoft.com/office/drawing/2014/main" id="{4DF122E5-DA18-51AD-06E3-3CFEAD3D75F5}"/>
                  </a:ext>
                </a:extLst>
              </p:cNvPr>
              <p:cNvSpPr/>
              <p:nvPr/>
            </p:nvSpPr>
            <p:spPr>
              <a:xfrm>
                <a:off x="211079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690;p97">
                <a:extLst>
                  <a:ext uri="{FF2B5EF4-FFF2-40B4-BE49-F238E27FC236}">
                    <a16:creationId xmlns:a16="http://schemas.microsoft.com/office/drawing/2014/main" id="{A087306E-34C4-996D-EDCF-CB7E9A8B31CA}"/>
                  </a:ext>
                </a:extLst>
              </p:cNvPr>
              <p:cNvSpPr/>
              <p:nvPr/>
            </p:nvSpPr>
            <p:spPr>
              <a:xfrm>
                <a:off x="211079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691;p97">
                <a:extLst>
                  <a:ext uri="{FF2B5EF4-FFF2-40B4-BE49-F238E27FC236}">
                    <a16:creationId xmlns:a16="http://schemas.microsoft.com/office/drawing/2014/main" id="{248E1E18-3CE5-AD63-F47E-764EEBCCF4F5}"/>
                  </a:ext>
                </a:extLst>
              </p:cNvPr>
              <p:cNvSpPr/>
              <p:nvPr/>
            </p:nvSpPr>
            <p:spPr>
              <a:xfrm>
                <a:off x="211079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692;p97">
                <a:extLst>
                  <a:ext uri="{FF2B5EF4-FFF2-40B4-BE49-F238E27FC236}">
                    <a16:creationId xmlns:a16="http://schemas.microsoft.com/office/drawing/2014/main" id="{C819ED65-6A9B-1FAC-2915-24EB7C52C33E}"/>
                  </a:ext>
                </a:extLst>
              </p:cNvPr>
              <p:cNvSpPr/>
              <p:nvPr/>
            </p:nvSpPr>
            <p:spPr>
              <a:xfrm>
                <a:off x="211079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693;p97">
                <a:extLst>
                  <a:ext uri="{FF2B5EF4-FFF2-40B4-BE49-F238E27FC236}">
                    <a16:creationId xmlns:a16="http://schemas.microsoft.com/office/drawing/2014/main" id="{2E678255-F4E2-8B7D-0FC6-C0E9504D3E2A}"/>
                  </a:ext>
                </a:extLst>
              </p:cNvPr>
              <p:cNvSpPr/>
              <p:nvPr/>
            </p:nvSpPr>
            <p:spPr>
              <a:xfrm>
                <a:off x="211079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694;p97">
                <a:extLst>
                  <a:ext uri="{FF2B5EF4-FFF2-40B4-BE49-F238E27FC236}">
                    <a16:creationId xmlns:a16="http://schemas.microsoft.com/office/drawing/2014/main" id="{7156D249-8AAB-E4CD-658A-0ABEB6BA94D8}"/>
                  </a:ext>
                </a:extLst>
              </p:cNvPr>
              <p:cNvSpPr/>
              <p:nvPr/>
            </p:nvSpPr>
            <p:spPr>
              <a:xfrm>
                <a:off x="211079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9695;p97">
              <a:extLst>
                <a:ext uri="{FF2B5EF4-FFF2-40B4-BE49-F238E27FC236}">
                  <a16:creationId xmlns:a16="http://schemas.microsoft.com/office/drawing/2014/main" id="{C1EB6A5B-E2CA-DCCC-F79C-145A149AC33F}"/>
                </a:ext>
              </a:extLst>
            </p:cNvPr>
            <p:cNvGrpSpPr/>
            <p:nvPr/>
          </p:nvGrpSpPr>
          <p:grpSpPr>
            <a:xfrm>
              <a:off x="2284655" y="1179665"/>
              <a:ext cx="80700" cy="1526144"/>
              <a:chOff x="2284655" y="1179665"/>
              <a:chExt cx="80700" cy="1526144"/>
            </a:xfrm>
            <a:grpFill/>
          </p:grpSpPr>
          <p:sp>
            <p:nvSpPr>
              <p:cNvPr id="42" name="Google Shape;9696;p97">
                <a:extLst>
                  <a:ext uri="{FF2B5EF4-FFF2-40B4-BE49-F238E27FC236}">
                    <a16:creationId xmlns:a16="http://schemas.microsoft.com/office/drawing/2014/main" id="{9B40442C-2031-DABB-9710-B0E06181FF7A}"/>
                  </a:ext>
                </a:extLst>
              </p:cNvPr>
              <p:cNvSpPr/>
              <p:nvPr/>
            </p:nvSpPr>
            <p:spPr>
              <a:xfrm>
                <a:off x="2284655" y="1179665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697;p97">
                <a:extLst>
                  <a:ext uri="{FF2B5EF4-FFF2-40B4-BE49-F238E27FC236}">
                    <a16:creationId xmlns:a16="http://schemas.microsoft.com/office/drawing/2014/main" id="{ACFCEBF0-2391-5833-FEB3-7A239897D078}"/>
                  </a:ext>
                </a:extLst>
              </p:cNvPr>
              <p:cNvSpPr/>
              <p:nvPr/>
            </p:nvSpPr>
            <p:spPr>
              <a:xfrm>
                <a:off x="2284655" y="134036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698;p97">
                <a:extLst>
                  <a:ext uri="{FF2B5EF4-FFF2-40B4-BE49-F238E27FC236}">
                    <a16:creationId xmlns:a16="http://schemas.microsoft.com/office/drawing/2014/main" id="{A6F00AC8-394A-5050-710D-06B2F8723206}"/>
                  </a:ext>
                </a:extLst>
              </p:cNvPr>
              <p:cNvSpPr/>
              <p:nvPr/>
            </p:nvSpPr>
            <p:spPr>
              <a:xfrm>
                <a:off x="2284655" y="150105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699;p97">
                <a:extLst>
                  <a:ext uri="{FF2B5EF4-FFF2-40B4-BE49-F238E27FC236}">
                    <a16:creationId xmlns:a16="http://schemas.microsoft.com/office/drawing/2014/main" id="{3580CE35-D9B4-26A0-6284-21B2944697F4}"/>
                  </a:ext>
                </a:extLst>
              </p:cNvPr>
              <p:cNvSpPr/>
              <p:nvPr/>
            </p:nvSpPr>
            <p:spPr>
              <a:xfrm>
                <a:off x="2284655" y="166175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700;p97">
                <a:extLst>
                  <a:ext uri="{FF2B5EF4-FFF2-40B4-BE49-F238E27FC236}">
                    <a16:creationId xmlns:a16="http://schemas.microsoft.com/office/drawing/2014/main" id="{D5B101D5-C5FA-0F32-4316-5C14397E494D}"/>
                  </a:ext>
                </a:extLst>
              </p:cNvPr>
              <p:cNvSpPr/>
              <p:nvPr/>
            </p:nvSpPr>
            <p:spPr>
              <a:xfrm>
                <a:off x="2284655" y="1821630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701;p97">
                <a:extLst>
                  <a:ext uri="{FF2B5EF4-FFF2-40B4-BE49-F238E27FC236}">
                    <a16:creationId xmlns:a16="http://schemas.microsoft.com/office/drawing/2014/main" id="{30CEA662-B0F2-598B-A040-57CAC0D2BA6F}"/>
                  </a:ext>
                </a:extLst>
              </p:cNvPr>
              <p:cNvSpPr/>
              <p:nvPr/>
            </p:nvSpPr>
            <p:spPr>
              <a:xfrm>
                <a:off x="2284655" y="1982326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702;p97">
                <a:extLst>
                  <a:ext uri="{FF2B5EF4-FFF2-40B4-BE49-F238E27FC236}">
                    <a16:creationId xmlns:a16="http://schemas.microsoft.com/office/drawing/2014/main" id="{28BD27C5-BC3F-AF3F-303D-5E2631210B6D}"/>
                  </a:ext>
                </a:extLst>
              </p:cNvPr>
              <p:cNvSpPr/>
              <p:nvPr/>
            </p:nvSpPr>
            <p:spPr>
              <a:xfrm>
                <a:off x="2284655" y="2143022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03;p97">
                <a:extLst>
                  <a:ext uri="{FF2B5EF4-FFF2-40B4-BE49-F238E27FC236}">
                    <a16:creationId xmlns:a16="http://schemas.microsoft.com/office/drawing/2014/main" id="{A380F34A-72F6-AA4D-1234-25F62E283ED5}"/>
                  </a:ext>
                </a:extLst>
              </p:cNvPr>
              <p:cNvSpPr/>
              <p:nvPr/>
            </p:nvSpPr>
            <p:spPr>
              <a:xfrm>
                <a:off x="2284655" y="2303717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704;p97">
                <a:extLst>
                  <a:ext uri="{FF2B5EF4-FFF2-40B4-BE49-F238E27FC236}">
                    <a16:creationId xmlns:a16="http://schemas.microsoft.com/office/drawing/2014/main" id="{6DB81FD5-EF46-9773-38A2-C1B0862C1D20}"/>
                  </a:ext>
                </a:extLst>
              </p:cNvPr>
              <p:cNvSpPr/>
              <p:nvPr/>
            </p:nvSpPr>
            <p:spPr>
              <a:xfrm>
                <a:off x="2284655" y="2464413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705;p97">
                <a:extLst>
                  <a:ext uri="{FF2B5EF4-FFF2-40B4-BE49-F238E27FC236}">
                    <a16:creationId xmlns:a16="http://schemas.microsoft.com/office/drawing/2014/main" id="{FA6587F4-B2C4-3142-10E1-B86FBF7CCCC2}"/>
                  </a:ext>
                </a:extLst>
              </p:cNvPr>
              <p:cNvSpPr/>
              <p:nvPr/>
            </p:nvSpPr>
            <p:spPr>
              <a:xfrm>
                <a:off x="2284655" y="2625109"/>
                <a:ext cx="80700" cy="807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2182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EAEF-A143-20DF-57D2-47FEE59D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Meta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5C8C4-A753-7146-36A3-0D185BC348F3}"/>
              </a:ext>
            </a:extLst>
          </p:cNvPr>
          <p:cNvSpPr txBox="1"/>
          <p:nvPr/>
        </p:nvSpPr>
        <p:spPr>
          <a:xfrm flipH="1">
            <a:off x="526187" y="1078682"/>
            <a:ext cx="7080899" cy="3741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1300" b="1" dirty="0">
                <a:solidFill>
                  <a:srgbClr val="F7743C"/>
                </a:solidFill>
                <a:latin typeface="Sora" panose="020B0604020202020204" charset="0"/>
                <a:cs typeface="Sora" panose="020B0604020202020204" charset="0"/>
              </a:rPr>
              <a:t>Bunker, High-Sustain Composition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META defined by characters with </a:t>
            </a:r>
            <a:r>
              <a:rPr lang="en-US" sz="1300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deployables</a:t>
            </a: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 and high healing outputs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Longer team fights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Unpleasant play for teams that don’t want to play this composition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Began to play the characters I listed above and noticed that I was winning more consistently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sz="1300" b="1" dirty="0">
                <a:solidFill>
                  <a:srgbClr val="F7743C"/>
                </a:solidFill>
                <a:latin typeface="Sora" panose="020B0604020202020204" charset="0"/>
                <a:cs typeface="Sora" panose="020B0604020202020204" charset="0"/>
              </a:rPr>
              <a:t>Rock, Paper, Scissors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Counter-Swapping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Switching onto characters they don’t play but need to (a lot of the time)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Found myself in this situation multiple times during this experiment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Game encourages swapping off heroes (retain 25% of ultimate charge upon switch hero)</a:t>
            </a:r>
          </a:p>
        </p:txBody>
      </p:sp>
    </p:spTree>
    <p:extLst>
      <p:ext uri="{BB962C8B-B14F-4D97-AF65-F5344CB8AC3E}">
        <p14:creationId xmlns:p14="http://schemas.microsoft.com/office/powerpoint/2010/main" val="7056805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5EAEF-A143-20DF-57D2-47FEE59D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Powercreep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5C8C4-A753-7146-36A3-0D185BC348F3}"/>
              </a:ext>
            </a:extLst>
          </p:cNvPr>
          <p:cNvSpPr txBox="1"/>
          <p:nvPr/>
        </p:nvSpPr>
        <p:spPr>
          <a:xfrm flipH="1">
            <a:off x="526187" y="1078682"/>
            <a:ext cx="7080899" cy="3787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F7743C"/>
                </a:solidFill>
                <a:latin typeface="Sora" panose="020B0604020202020204" charset="0"/>
                <a:cs typeface="Sora" panose="020B0604020202020204" charset="0"/>
              </a:rPr>
              <a:t>More invincibility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Since Overwatch 2’s release, they have added 3 new support heroes (</a:t>
            </a:r>
            <a:r>
              <a:rPr lang="en-US" sz="1300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Kiriko</a:t>
            </a: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US" sz="1300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Illari</a:t>
            </a: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, and </a:t>
            </a:r>
            <a:r>
              <a:rPr lang="en-US" sz="1300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Lifeweaver</a:t>
            </a: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Specifically, </a:t>
            </a:r>
            <a:r>
              <a:rPr lang="en-US" sz="1300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Kiriko</a:t>
            </a: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 and </a:t>
            </a:r>
            <a:r>
              <a:rPr lang="en-US" sz="1300" dirty="0" err="1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Lifeweaver</a:t>
            </a: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 have ways to negate negative status effects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They can also save teammates who have misplayed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Extremely frustrating to play against, but playing these characters is extremely satisfying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solidFill>
                  <a:srgbClr val="F7743C"/>
                </a:solidFill>
                <a:latin typeface="Sora" panose="020B0604020202020204" charset="0"/>
                <a:cs typeface="Sora" panose="020B0604020202020204" charset="0"/>
              </a:rPr>
              <a:t>Even more healing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As we discussed earlier, healing outputs are extremely high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The 3 new support heroes are consistently among the highest healing leaderboards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Has enabled bunker-like playstyles</a:t>
            </a:r>
          </a:p>
        </p:txBody>
      </p:sp>
    </p:spTree>
    <p:extLst>
      <p:ext uri="{BB962C8B-B14F-4D97-AF65-F5344CB8AC3E}">
        <p14:creationId xmlns:p14="http://schemas.microsoft.com/office/powerpoint/2010/main" val="33025797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84"/>
          <p:cNvSpPr txBox="1">
            <a:spLocks noGrp="1"/>
          </p:cNvSpPr>
          <p:nvPr>
            <p:ph type="title"/>
          </p:nvPr>
        </p:nvSpPr>
        <p:spPr>
          <a:xfrm>
            <a:off x="713225" y="484200"/>
            <a:ext cx="38589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926" name="Google Shape;4926;p84"/>
          <p:cNvSpPr txBox="1"/>
          <p:nvPr/>
        </p:nvSpPr>
        <p:spPr>
          <a:xfrm>
            <a:off x="720000" y="4386750"/>
            <a:ext cx="30000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rPr>
              <a:t>Please keep this slide for attribution</a:t>
            </a:r>
            <a:endParaRPr sz="1100" dirty="0">
              <a:solidFill>
                <a:schemeClr val="accent6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939" name="Google Shape;4939;p84"/>
          <p:cNvGrpSpPr/>
          <p:nvPr/>
        </p:nvGrpSpPr>
        <p:grpSpPr>
          <a:xfrm>
            <a:off x="5105666" y="521709"/>
            <a:ext cx="4551732" cy="5143454"/>
            <a:chOff x="5029600" y="439924"/>
            <a:chExt cx="4690089" cy="5299798"/>
          </a:xfrm>
        </p:grpSpPr>
        <p:grpSp>
          <p:nvGrpSpPr>
            <p:cNvPr id="4940" name="Google Shape;4940;p84"/>
            <p:cNvGrpSpPr/>
            <p:nvPr/>
          </p:nvGrpSpPr>
          <p:grpSpPr>
            <a:xfrm>
              <a:off x="5029600" y="439924"/>
              <a:ext cx="4690089" cy="5299798"/>
              <a:chOff x="5029600" y="439924"/>
              <a:chExt cx="4690089" cy="5299798"/>
            </a:xfrm>
          </p:grpSpPr>
          <p:sp>
            <p:nvSpPr>
              <p:cNvPr id="4941" name="Google Shape;4941;p84"/>
              <p:cNvSpPr/>
              <p:nvPr/>
            </p:nvSpPr>
            <p:spPr>
              <a:xfrm>
                <a:off x="6211466" y="2908532"/>
                <a:ext cx="649116" cy="781048"/>
              </a:xfrm>
              <a:custGeom>
                <a:avLst/>
                <a:gdLst/>
                <a:ahLst/>
                <a:cxnLst/>
                <a:rect l="l" t="t" r="r" b="b"/>
                <a:pathLst>
                  <a:path w="10342" h="12444" extrusionOk="0">
                    <a:moveTo>
                      <a:pt x="4871" y="1"/>
                    </a:moveTo>
                    <a:cubicBezTo>
                      <a:pt x="4871" y="1"/>
                      <a:pt x="5838" y="868"/>
                      <a:pt x="5071" y="3437"/>
                    </a:cubicBezTo>
                    <a:cubicBezTo>
                      <a:pt x="4337" y="6005"/>
                      <a:pt x="0" y="9174"/>
                      <a:pt x="0" y="9174"/>
                    </a:cubicBezTo>
                    <a:cubicBezTo>
                      <a:pt x="3703" y="9841"/>
                      <a:pt x="3670" y="10542"/>
                      <a:pt x="4337" y="12443"/>
                    </a:cubicBezTo>
                    <a:lnTo>
                      <a:pt x="10341" y="10075"/>
                    </a:lnTo>
                    <a:cubicBezTo>
                      <a:pt x="9407" y="8540"/>
                      <a:pt x="8807" y="6872"/>
                      <a:pt x="8540" y="5104"/>
                    </a:cubicBezTo>
                    <a:cubicBezTo>
                      <a:pt x="8173" y="2403"/>
                      <a:pt x="4871" y="1"/>
                      <a:pt x="4871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84"/>
              <p:cNvSpPr/>
              <p:nvPr/>
            </p:nvSpPr>
            <p:spPr>
              <a:xfrm>
                <a:off x="5834625" y="2812188"/>
                <a:ext cx="833331" cy="683762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0894" extrusionOk="0">
                    <a:moveTo>
                      <a:pt x="6233" y="1"/>
                    </a:moveTo>
                    <a:cubicBezTo>
                      <a:pt x="3574" y="1"/>
                      <a:pt x="1428" y="1539"/>
                      <a:pt x="801" y="4104"/>
                    </a:cubicBezTo>
                    <a:cubicBezTo>
                      <a:pt x="0" y="7240"/>
                      <a:pt x="1268" y="9775"/>
                      <a:pt x="4770" y="10676"/>
                    </a:cubicBezTo>
                    <a:cubicBezTo>
                      <a:pt x="5359" y="10823"/>
                      <a:pt x="5948" y="10893"/>
                      <a:pt x="6523" y="10893"/>
                    </a:cubicBezTo>
                    <a:cubicBezTo>
                      <a:pt x="9340" y="10893"/>
                      <a:pt x="11844" y="9210"/>
                      <a:pt x="12509" y="6606"/>
                    </a:cubicBezTo>
                    <a:cubicBezTo>
                      <a:pt x="13276" y="3470"/>
                      <a:pt x="11542" y="1135"/>
                      <a:pt x="8073" y="235"/>
                    </a:cubicBezTo>
                    <a:cubicBezTo>
                      <a:pt x="7441" y="77"/>
                      <a:pt x="6825" y="1"/>
                      <a:pt x="6233" y="1"/>
                    </a:cubicBezTo>
                    <a:close/>
                  </a:path>
                </a:pathLst>
              </a:custGeom>
              <a:solidFill>
                <a:srgbClr val="E0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84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4504" y="1"/>
                    </a:moveTo>
                    <a:lnTo>
                      <a:pt x="1" y="20982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84"/>
              <p:cNvSpPr/>
              <p:nvPr/>
            </p:nvSpPr>
            <p:spPr>
              <a:xfrm>
                <a:off x="5943459" y="2368377"/>
                <a:ext cx="584217" cy="1381897"/>
              </a:xfrm>
              <a:custGeom>
                <a:avLst/>
                <a:gdLst/>
                <a:ahLst/>
                <a:cxnLst/>
                <a:rect l="l" t="t" r="r" b="b"/>
                <a:pathLst>
                  <a:path w="9308" h="22017" extrusionOk="0">
                    <a:moveTo>
                      <a:pt x="1" y="20982"/>
                    </a:moveTo>
                    <a:lnTo>
                      <a:pt x="3070" y="21649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1" y="20982"/>
                    </a:lnTo>
                    <a:close/>
                    <a:moveTo>
                      <a:pt x="4504" y="1"/>
                    </a:moveTo>
                    <a:lnTo>
                      <a:pt x="3103" y="6572"/>
                    </a:lnTo>
                    <a:lnTo>
                      <a:pt x="6172" y="7272"/>
                    </a:lnTo>
                    <a:lnTo>
                      <a:pt x="3071" y="21643"/>
                    </a:lnTo>
                    <a:lnTo>
                      <a:pt x="3071" y="21643"/>
                    </a:lnTo>
                    <a:lnTo>
                      <a:pt x="4804" y="22016"/>
                    </a:lnTo>
                    <a:lnTo>
                      <a:pt x="9307" y="1035"/>
                    </a:lnTo>
                    <a:lnTo>
                      <a:pt x="45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84"/>
              <p:cNvSpPr/>
              <p:nvPr/>
            </p:nvSpPr>
            <p:spPr>
              <a:xfrm>
                <a:off x="5891113" y="3224679"/>
                <a:ext cx="376967" cy="253445"/>
              </a:xfrm>
              <a:custGeom>
                <a:avLst/>
                <a:gdLst/>
                <a:ahLst/>
                <a:cxnLst/>
                <a:rect l="l" t="t" r="r" b="b"/>
                <a:pathLst>
                  <a:path w="6006" h="4038" extrusionOk="0">
                    <a:moveTo>
                      <a:pt x="1902" y="1"/>
                    </a:moveTo>
                    <a:cubicBezTo>
                      <a:pt x="1168" y="1"/>
                      <a:pt x="1" y="1969"/>
                      <a:pt x="101" y="2603"/>
                    </a:cubicBezTo>
                    <a:cubicBezTo>
                      <a:pt x="232" y="3256"/>
                      <a:pt x="1067" y="4038"/>
                      <a:pt x="3077" y="4038"/>
                    </a:cubicBezTo>
                    <a:cubicBezTo>
                      <a:pt x="3118" y="4038"/>
                      <a:pt x="3160" y="4038"/>
                      <a:pt x="3203" y="4037"/>
                    </a:cubicBezTo>
                    <a:cubicBezTo>
                      <a:pt x="5338" y="3970"/>
                      <a:pt x="6005" y="3937"/>
                      <a:pt x="5972" y="3303"/>
                    </a:cubicBezTo>
                    <a:cubicBezTo>
                      <a:pt x="5905" y="2669"/>
                      <a:pt x="5338" y="2269"/>
                      <a:pt x="3737" y="1969"/>
                    </a:cubicBezTo>
                    <a:cubicBezTo>
                      <a:pt x="2136" y="1635"/>
                      <a:pt x="2202" y="1602"/>
                      <a:pt x="2369" y="968"/>
                    </a:cubicBezTo>
                    <a:cubicBezTo>
                      <a:pt x="2536" y="301"/>
                      <a:pt x="2636" y="34"/>
                      <a:pt x="1902" y="1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84"/>
              <p:cNvSpPr/>
              <p:nvPr/>
            </p:nvSpPr>
            <p:spPr>
              <a:xfrm>
                <a:off x="5815795" y="3080194"/>
                <a:ext cx="435526" cy="28533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546" extrusionOk="0">
                    <a:moveTo>
                      <a:pt x="2083" y="1"/>
                    </a:moveTo>
                    <a:cubicBezTo>
                      <a:pt x="1249" y="1"/>
                      <a:pt x="1" y="2275"/>
                      <a:pt x="133" y="3003"/>
                    </a:cubicBezTo>
                    <a:cubicBezTo>
                      <a:pt x="291" y="3730"/>
                      <a:pt x="1226" y="4546"/>
                      <a:pt x="3363" y="4546"/>
                    </a:cubicBezTo>
                    <a:cubicBezTo>
                      <a:pt x="3484" y="4546"/>
                      <a:pt x="3608" y="4543"/>
                      <a:pt x="3736" y="4538"/>
                    </a:cubicBezTo>
                    <a:cubicBezTo>
                      <a:pt x="6138" y="4404"/>
                      <a:pt x="6938" y="4338"/>
                      <a:pt x="6838" y="3637"/>
                    </a:cubicBezTo>
                    <a:cubicBezTo>
                      <a:pt x="6771" y="2903"/>
                      <a:pt x="6104" y="2470"/>
                      <a:pt x="4270" y="2136"/>
                    </a:cubicBezTo>
                    <a:cubicBezTo>
                      <a:pt x="2435" y="1836"/>
                      <a:pt x="2502" y="1802"/>
                      <a:pt x="2668" y="1035"/>
                    </a:cubicBezTo>
                    <a:cubicBezTo>
                      <a:pt x="2835" y="301"/>
                      <a:pt x="2935" y="1"/>
                      <a:pt x="2101" y="1"/>
                    </a:cubicBezTo>
                    <a:cubicBezTo>
                      <a:pt x="2095" y="1"/>
                      <a:pt x="2089" y="1"/>
                      <a:pt x="2083" y="1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84"/>
              <p:cNvSpPr/>
              <p:nvPr/>
            </p:nvSpPr>
            <p:spPr>
              <a:xfrm>
                <a:off x="5845232" y="2948137"/>
                <a:ext cx="420714" cy="296690"/>
              </a:xfrm>
              <a:custGeom>
                <a:avLst/>
                <a:gdLst/>
                <a:ahLst/>
                <a:cxnLst/>
                <a:rect l="l" t="t" r="r" b="b"/>
                <a:pathLst>
                  <a:path w="6703" h="4727" extrusionOk="0">
                    <a:moveTo>
                      <a:pt x="2308" y="0"/>
                    </a:moveTo>
                    <a:cubicBezTo>
                      <a:pt x="1463" y="0"/>
                      <a:pt x="0" y="2056"/>
                      <a:pt x="98" y="2806"/>
                    </a:cubicBezTo>
                    <a:cubicBezTo>
                      <a:pt x="198" y="3573"/>
                      <a:pt x="1132" y="4540"/>
                      <a:pt x="3500" y="4674"/>
                    </a:cubicBezTo>
                    <a:cubicBezTo>
                      <a:pt x="4208" y="4703"/>
                      <a:pt x="4776" y="4727"/>
                      <a:pt x="5226" y="4727"/>
                    </a:cubicBezTo>
                    <a:cubicBezTo>
                      <a:pt x="6304" y="4727"/>
                      <a:pt x="6703" y="4591"/>
                      <a:pt x="6703" y="4073"/>
                    </a:cubicBezTo>
                    <a:cubicBezTo>
                      <a:pt x="6703" y="3373"/>
                      <a:pt x="6069" y="2872"/>
                      <a:pt x="4301" y="2372"/>
                    </a:cubicBezTo>
                    <a:cubicBezTo>
                      <a:pt x="2500" y="1872"/>
                      <a:pt x="2566" y="1838"/>
                      <a:pt x="2800" y="1104"/>
                    </a:cubicBezTo>
                    <a:cubicBezTo>
                      <a:pt x="3033" y="370"/>
                      <a:pt x="3167" y="104"/>
                      <a:pt x="2366" y="4"/>
                    </a:cubicBezTo>
                    <a:cubicBezTo>
                      <a:pt x="2347" y="1"/>
                      <a:pt x="2328" y="0"/>
                      <a:pt x="2308" y="0"/>
                    </a:cubicBezTo>
                    <a:close/>
                  </a:path>
                </a:pathLst>
              </a:custGeom>
              <a:solidFill>
                <a:srgbClr val="DCAC8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84"/>
              <p:cNvSpPr/>
              <p:nvPr/>
            </p:nvSpPr>
            <p:spPr>
              <a:xfrm>
                <a:off x="6159120" y="2864534"/>
                <a:ext cx="573735" cy="578819"/>
              </a:xfrm>
              <a:custGeom>
                <a:avLst/>
                <a:gdLst/>
                <a:ahLst/>
                <a:cxnLst/>
                <a:rect l="l" t="t" r="r" b="b"/>
                <a:pathLst>
                  <a:path w="9141" h="9222" extrusionOk="0">
                    <a:moveTo>
                      <a:pt x="4180" y="0"/>
                    </a:moveTo>
                    <a:cubicBezTo>
                      <a:pt x="3173" y="0"/>
                      <a:pt x="2426" y="580"/>
                      <a:pt x="1368" y="668"/>
                    </a:cubicBezTo>
                    <a:cubicBezTo>
                      <a:pt x="167" y="768"/>
                      <a:pt x="0" y="1769"/>
                      <a:pt x="1235" y="2270"/>
                    </a:cubicBezTo>
                    <a:cubicBezTo>
                      <a:pt x="1492" y="2383"/>
                      <a:pt x="1784" y="2420"/>
                      <a:pt x="2088" y="2420"/>
                    </a:cubicBezTo>
                    <a:cubicBezTo>
                      <a:pt x="2661" y="2420"/>
                      <a:pt x="3276" y="2287"/>
                      <a:pt x="3773" y="2287"/>
                    </a:cubicBezTo>
                    <a:cubicBezTo>
                      <a:pt x="3865" y="2287"/>
                      <a:pt x="3953" y="2292"/>
                      <a:pt x="4037" y="2303"/>
                    </a:cubicBezTo>
                    <a:cubicBezTo>
                      <a:pt x="4437" y="2370"/>
                      <a:pt x="4670" y="2803"/>
                      <a:pt x="4804" y="2970"/>
                    </a:cubicBezTo>
                    <a:cubicBezTo>
                      <a:pt x="5171" y="3504"/>
                      <a:pt x="4137" y="3537"/>
                      <a:pt x="3770" y="4905"/>
                    </a:cubicBezTo>
                    <a:cubicBezTo>
                      <a:pt x="3436" y="6106"/>
                      <a:pt x="3603" y="7340"/>
                      <a:pt x="4203" y="8407"/>
                    </a:cubicBezTo>
                    <a:cubicBezTo>
                      <a:pt x="4502" y="8945"/>
                      <a:pt x="5420" y="9221"/>
                      <a:pt x="6225" y="9221"/>
                    </a:cubicBezTo>
                    <a:cubicBezTo>
                      <a:pt x="6767" y="9221"/>
                      <a:pt x="7258" y="9096"/>
                      <a:pt x="7472" y="8841"/>
                    </a:cubicBezTo>
                    <a:cubicBezTo>
                      <a:pt x="8040" y="8174"/>
                      <a:pt x="8840" y="5438"/>
                      <a:pt x="8840" y="5438"/>
                    </a:cubicBezTo>
                    <a:cubicBezTo>
                      <a:pt x="8873" y="4304"/>
                      <a:pt x="9140" y="2937"/>
                      <a:pt x="7573" y="1469"/>
                    </a:cubicBezTo>
                    <a:cubicBezTo>
                      <a:pt x="6005" y="35"/>
                      <a:pt x="5871" y="235"/>
                      <a:pt x="4604" y="35"/>
                    </a:cubicBezTo>
                    <a:cubicBezTo>
                      <a:pt x="4457" y="11"/>
                      <a:pt x="4316" y="0"/>
                      <a:pt x="4180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84"/>
              <p:cNvSpPr/>
              <p:nvPr/>
            </p:nvSpPr>
            <p:spPr>
              <a:xfrm>
                <a:off x="5895318" y="2798003"/>
                <a:ext cx="404144" cy="336169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5356" extrusionOk="0">
                    <a:moveTo>
                      <a:pt x="2658" y="0"/>
                    </a:moveTo>
                    <a:cubicBezTo>
                      <a:pt x="1785" y="0"/>
                      <a:pt x="129" y="1614"/>
                      <a:pt x="67" y="2329"/>
                    </a:cubicBezTo>
                    <a:cubicBezTo>
                      <a:pt x="0" y="3096"/>
                      <a:pt x="701" y="4230"/>
                      <a:pt x="3036" y="4831"/>
                    </a:cubicBezTo>
                    <a:cubicBezTo>
                      <a:pt x="4307" y="5157"/>
                      <a:pt x="5113" y="5356"/>
                      <a:pt x="5606" y="5356"/>
                    </a:cubicBezTo>
                    <a:cubicBezTo>
                      <a:pt x="6018" y="5356"/>
                      <a:pt x="6211" y="5217"/>
                      <a:pt x="6272" y="4897"/>
                    </a:cubicBezTo>
                    <a:cubicBezTo>
                      <a:pt x="6438" y="4197"/>
                      <a:pt x="5938" y="3563"/>
                      <a:pt x="4237" y="2729"/>
                    </a:cubicBezTo>
                    <a:cubicBezTo>
                      <a:pt x="2569" y="1895"/>
                      <a:pt x="2669" y="1895"/>
                      <a:pt x="3036" y="1195"/>
                    </a:cubicBezTo>
                    <a:cubicBezTo>
                      <a:pt x="3436" y="494"/>
                      <a:pt x="3636" y="261"/>
                      <a:pt x="2836" y="27"/>
                    </a:cubicBezTo>
                    <a:cubicBezTo>
                      <a:pt x="2781" y="9"/>
                      <a:pt x="2722" y="0"/>
                      <a:pt x="2658" y="0"/>
                    </a:cubicBezTo>
                    <a:close/>
                  </a:path>
                </a:pathLst>
              </a:custGeom>
              <a:solidFill>
                <a:srgbClr val="F1C9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84"/>
              <p:cNvSpPr/>
              <p:nvPr/>
            </p:nvSpPr>
            <p:spPr>
              <a:xfrm>
                <a:off x="5029600" y="651065"/>
                <a:ext cx="788328" cy="1311224"/>
              </a:xfrm>
              <a:custGeom>
                <a:avLst/>
                <a:gdLst/>
                <a:ahLst/>
                <a:cxnLst/>
                <a:rect l="l" t="t" r="r" b="b"/>
                <a:pathLst>
                  <a:path w="12560" h="20891" extrusionOk="0">
                    <a:moveTo>
                      <a:pt x="6509" y="2923"/>
                    </a:moveTo>
                    <a:cubicBezTo>
                      <a:pt x="8259" y="2923"/>
                      <a:pt x="10098" y="4479"/>
                      <a:pt x="10458" y="6313"/>
                    </a:cubicBezTo>
                    <a:lnTo>
                      <a:pt x="9090" y="15887"/>
                    </a:lnTo>
                    <a:cubicBezTo>
                      <a:pt x="7322" y="11750"/>
                      <a:pt x="2519" y="10917"/>
                      <a:pt x="3353" y="6213"/>
                    </a:cubicBezTo>
                    <a:cubicBezTo>
                      <a:pt x="3887" y="3830"/>
                      <a:pt x="5172" y="2923"/>
                      <a:pt x="6509" y="2923"/>
                    </a:cubicBezTo>
                    <a:close/>
                    <a:moveTo>
                      <a:pt x="6211" y="1"/>
                    </a:moveTo>
                    <a:cubicBezTo>
                      <a:pt x="4058" y="1"/>
                      <a:pt x="1986" y="1465"/>
                      <a:pt x="1118" y="5312"/>
                    </a:cubicBezTo>
                    <a:cubicBezTo>
                      <a:pt x="0" y="11599"/>
                      <a:pt x="5248" y="13603"/>
                      <a:pt x="8648" y="18008"/>
                    </a:cubicBezTo>
                    <a:lnTo>
                      <a:pt x="8648" y="18008"/>
                    </a:lnTo>
                    <a:lnTo>
                      <a:pt x="10358" y="20890"/>
                    </a:lnTo>
                    <a:lnTo>
                      <a:pt x="12559" y="5446"/>
                    </a:lnTo>
                    <a:cubicBezTo>
                      <a:pt x="11974" y="2499"/>
                      <a:pt x="9023" y="1"/>
                      <a:pt x="62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84"/>
              <p:cNvSpPr/>
              <p:nvPr/>
            </p:nvSpPr>
            <p:spPr>
              <a:xfrm>
                <a:off x="5518477" y="666254"/>
                <a:ext cx="301523" cy="1296034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2064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01" y="1001"/>
                      <a:pt x="2902" y="2635"/>
                      <a:pt x="3336" y="4537"/>
                    </a:cubicBezTo>
                    <a:lnTo>
                      <a:pt x="1334" y="18580"/>
                    </a:lnTo>
                    <a:lnTo>
                      <a:pt x="2602" y="20648"/>
                    </a:lnTo>
                    <a:lnTo>
                      <a:pt x="4804" y="5204"/>
                    </a:lnTo>
                    <a:cubicBezTo>
                      <a:pt x="4203" y="2735"/>
                      <a:pt x="2402" y="767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84"/>
              <p:cNvSpPr/>
              <p:nvPr/>
            </p:nvSpPr>
            <p:spPr>
              <a:xfrm>
                <a:off x="5097637" y="793667"/>
                <a:ext cx="425045" cy="814752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12981" extrusionOk="0">
                    <a:moveTo>
                      <a:pt x="4000" y="1"/>
                    </a:moveTo>
                    <a:cubicBezTo>
                      <a:pt x="2661" y="1"/>
                      <a:pt x="1373" y="918"/>
                      <a:pt x="834" y="3307"/>
                    </a:cubicBezTo>
                    <a:cubicBezTo>
                      <a:pt x="0" y="7977"/>
                      <a:pt x="4804" y="8845"/>
                      <a:pt x="6572" y="12981"/>
                    </a:cubicBezTo>
                    <a:lnTo>
                      <a:pt x="6772" y="11613"/>
                    </a:lnTo>
                    <a:cubicBezTo>
                      <a:pt x="4670" y="9045"/>
                      <a:pt x="1602" y="7744"/>
                      <a:pt x="2269" y="3941"/>
                    </a:cubicBezTo>
                    <a:cubicBezTo>
                      <a:pt x="2810" y="1549"/>
                      <a:pt x="4105" y="664"/>
                      <a:pt x="5447" y="664"/>
                    </a:cubicBezTo>
                    <a:cubicBezTo>
                      <a:pt x="5677" y="664"/>
                      <a:pt x="5909" y="690"/>
                      <a:pt x="6138" y="739"/>
                    </a:cubicBezTo>
                    <a:cubicBezTo>
                      <a:pt x="5488" y="278"/>
                      <a:pt x="4736" y="1"/>
                      <a:pt x="40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84"/>
              <p:cNvSpPr/>
              <p:nvPr/>
            </p:nvSpPr>
            <p:spPr>
              <a:xfrm>
                <a:off x="7205978" y="1172077"/>
                <a:ext cx="996206" cy="1118912"/>
              </a:xfrm>
              <a:custGeom>
                <a:avLst/>
                <a:gdLst/>
                <a:ahLst/>
                <a:cxnLst/>
                <a:rect l="l" t="t" r="r" b="b"/>
                <a:pathLst>
                  <a:path w="15872" h="17827" extrusionOk="0">
                    <a:moveTo>
                      <a:pt x="9458" y="2732"/>
                    </a:moveTo>
                    <a:cubicBezTo>
                      <a:pt x="11366" y="2732"/>
                      <a:pt x="13076" y="4062"/>
                      <a:pt x="12409" y="7319"/>
                    </a:cubicBezTo>
                    <a:cubicBezTo>
                      <a:pt x="11241" y="11922"/>
                      <a:pt x="6505" y="10755"/>
                      <a:pt x="3202" y="13790"/>
                    </a:cubicBezTo>
                    <a:lnTo>
                      <a:pt x="5904" y="4484"/>
                    </a:lnTo>
                    <a:cubicBezTo>
                      <a:pt x="6687" y="3384"/>
                      <a:pt x="8121" y="2732"/>
                      <a:pt x="9458" y="2732"/>
                    </a:cubicBezTo>
                    <a:close/>
                    <a:moveTo>
                      <a:pt x="10018" y="0"/>
                    </a:moveTo>
                    <a:cubicBezTo>
                      <a:pt x="7867" y="0"/>
                      <a:pt x="5564" y="1047"/>
                      <a:pt x="4303" y="2816"/>
                    </a:cubicBezTo>
                    <a:lnTo>
                      <a:pt x="0" y="17826"/>
                    </a:lnTo>
                    <a:cubicBezTo>
                      <a:pt x="5304" y="12923"/>
                      <a:pt x="12909" y="14824"/>
                      <a:pt x="14811" y="7419"/>
                    </a:cubicBezTo>
                    <a:cubicBezTo>
                      <a:pt x="15872" y="2153"/>
                      <a:pt x="13101" y="0"/>
                      <a:pt x="100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84"/>
              <p:cNvSpPr/>
              <p:nvPr/>
            </p:nvSpPr>
            <p:spPr>
              <a:xfrm>
                <a:off x="7205978" y="1175027"/>
                <a:ext cx="992440" cy="1115962"/>
              </a:xfrm>
              <a:custGeom>
                <a:avLst/>
                <a:gdLst/>
                <a:ahLst/>
                <a:cxnLst/>
                <a:rect l="l" t="t" r="r" b="b"/>
                <a:pathLst>
                  <a:path w="15812" h="17780" extrusionOk="0">
                    <a:moveTo>
                      <a:pt x="10608" y="0"/>
                    </a:moveTo>
                    <a:cubicBezTo>
                      <a:pt x="12542" y="901"/>
                      <a:pt x="13777" y="3069"/>
                      <a:pt x="13009" y="6905"/>
                    </a:cubicBezTo>
                    <a:cubicBezTo>
                      <a:pt x="11408" y="13243"/>
                      <a:pt x="5604" y="12776"/>
                      <a:pt x="634" y="15544"/>
                    </a:cubicBezTo>
                    <a:lnTo>
                      <a:pt x="0" y="17779"/>
                    </a:lnTo>
                    <a:cubicBezTo>
                      <a:pt x="5304" y="12876"/>
                      <a:pt x="12909" y="14777"/>
                      <a:pt x="14811" y="7372"/>
                    </a:cubicBezTo>
                    <a:cubicBezTo>
                      <a:pt x="15811" y="2435"/>
                      <a:pt x="13443" y="234"/>
                      <a:pt x="10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84"/>
              <p:cNvSpPr/>
              <p:nvPr/>
            </p:nvSpPr>
            <p:spPr>
              <a:xfrm>
                <a:off x="7293912" y="1313863"/>
                <a:ext cx="502497" cy="694495"/>
              </a:xfrm>
              <a:custGeom>
                <a:avLst/>
                <a:gdLst/>
                <a:ahLst/>
                <a:cxnLst/>
                <a:rect l="l" t="t" r="r" b="b"/>
                <a:pathLst>
                  <a:path w="8006" h="11065" extrusionOk="0">
                    <a:moveTo>
                      <a:pt x="6256" y="0"/>
                    </a:moveTo>
                    <a:cubicBezTo>
                      <a:pt x="4917" y="0"/>
                      <a:pt x="3472" y="648"/>
                      <a:pt x="2702" y="1758"/>
                    </a:cubicBezTo>
                    <a:lnTo>
                      <a:pt x="0" y="11064"/>
                    </a:lnTo>
                    <a:cubicBezTo>
                      <a:pt x="701" y="10430"/>
                      <a:pt x="1501" y="9930"/>
                      <a:pt x="2368" y="9563"/>
                    </a:cubicBezTo>
                    <a:lnTo>
                      <a:pt x="4503" y="2225"/>
                    </a:lnTo>
                    <a:cubicBezTo>
                      <a:pt x="5337" y="1124"/>
                      <a:pt x="6638" y="490"/>
                      <a:pt x="8006" y="457"/>
                    </a:cubicBezTo>
                    <a:cubicBezTo>
                      <a:pt x="7502" y="146"/>
                      <a:pt x="6891" y="0"/>
                      <a:pt x="62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84"/>
              <p:cNvSpPr/>
              <p:nvPr/>
            </p:nvSpPr>
            <p:spPr>
              <a:xfrm>
                <a:off x="5482889" y="530117"/>
                <a:ext cx="2342829" cy="1976784"/>
              </a:xfrm>
              <a:custGeom>
                <a:avLst/>
                <a:gdLst/>
                <a:ahLst/>
                <a:cxnLst/>
                <a:rect l="l" t="t" r="r" b="b"/>
                <a:pathLst>
                  <a:path w="37327" h="31495" extrusionOk="0">
                    <a:moveTo>
                      <a:pt x="2368" y="1"/>
                    </a:moveTo>
                    <a:lnTo>
                      <a:pt x="2368" y="1"/>
                    </a:lnTo>
                    <a:cubicBezTo>
                      <a:pt x="2835" y="3937"/>
                      <a:pt x="2635" y="7907"/>
                      <a:pt x="1835" y="11743"/>
                    </a:cubicBezTo>
                    <a:cubicBezTo>
                      <a:pt x="0" y="20349"/>
                      <a:pt x="4337" y="28988"/>
                      <a:pt x="14010" y="31090"/>
                    </a:cubicBezTo>
                    <a:cubicBezTo>
                      <a:pt x="15289" y="31364"/>
                      <a:pt x="16530" y="31495"/>
                      <a:pt x="17725" y="31495"/>
                    </a:cubicBezTo>
                    <a:cubicBezTo>
                      <a:pt x="25541" y="31495"/>
                      <a:pt x="31399" y="25912"/>
                      <a:pt x="32990" y="18448"/>
                    </a:cubicBezTo>
                    <a:cubicBezTo>
                      <a:pt x="33758" y="14545"/>
                      <a:pt x="35225" y="10842"/>
                      <a:pt x="37327" y="7506"/>
                    </a:cubicBezTo>
                    <a:lnTo>
                      <a:pt x="23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84"/>
              <p:cNvSpPr/>
              <p:nvPr/>
            </p:nvSpPr>
            <p:spPr>
              <a:xfrm>
                <a:off x="5623169" y="942608"/>
                <a:ext cx="2202549" cy="1564292"/>
              </a:xfrm>
              <a:custGeom>
                <a:avLst/>
                <a:gdLst/>
                <a:ahLst/>
                <a:cxnLst/>
                <a:rect l="l" t="t" r="r" b="b"/>
                <a:pathLst>
                  <a:path w="35092" h="24923" extrusionOk="0">
                    <a:moveTo>
                      <a:pt x="30789" y="0"/>
                    </a:moveTo>
                    <a:cubicBezTo>
                      <a:pt x="29721" y="2335"/>
                      <a:pt x="28921" y="4804"/>
                      <a:pt x="28387" y="7339"/>
                    </a:cubicBezTo>
                    <a:cubicBezTo>
                      <a:pt x="26796" y="14804"/>
                      <a:pt x="20938" y="20386"/>
                      <a:pt x="13122" y="20386"/>
                    </a:cubicBezTo>
                    <a:cubicBezTo>
                      <a:pt x="11926" y="20386"/>
                      <a:pt x="10685" y="20256"/>
                      <a:pt x="9407" y="19981"/>
                    </a:cubicBezTo>
                    <a:cubicBezTo>
                      <a:pt x="5270" y="19114"/>
                      <a:pt x="2135" y="17013"/>
                      <a:pt x="0" y="14277"/>
                    </a:cubicBezTo>
                    <a:lnTo>
                      <a:pt x="0" y="14277"/>
                    </a:lnTo>
                    <a:cubicBezTo>
                      <a:pt x="1635" y="19214"/>
                      <a:pt x="5604" y="23184"/>
                      <a:pt x="11775" y="24518"/>
                    </a:cubicBezTo>
                    <a:cubicBezTo>
                      <a:pt x="13054" y="24792"/>
                      <a:pt x="14295" y="24923"/>
                      <a:pt x="15490" y="24923"/>
                    </a:cubicBezTo>
                    <a:cubicBezTo>
                      <a:pt x="23306" y="24923"/>
                      <a:pt x="29164" y="19340"/>
                      <a:pt x="30755" y="11876"/>
                    </a:cubicBezTo>
                    <a:cubicBezTo>
                      <a:pt x="31523" y="7973"/>
                      <a:pt x="32990" y="4270"/>
                      <a:pt x="35092" y="934"/>
                    </a:cubicBezTo>
                    <a:lnTo>
                      <a:pt x="307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84"/>
              <p:cNvSpPr/>
              <p:nvPr/>
            </p:nvSpPr>
            <p:spPr>
              <a:xfrm>
                <a:off x="5474479" y="439924"/>
                <a:ext cx="2487314" cy="708115"/>
              </a:xfrm>
              <a:custGeom>
                <a:avLst/>
                <a:gdLst/>
                <a:ahLst/>
                <a:cxnLst/>
                <a:rect l="l" t="t" r="r" b="b"/>
                <a:pathLst>
                  <a:path w="39629" h="11282" extrusionOk="0">
                    <a:moveTo>
                      <a:pt x="1998" y="0"/>
                    </a:moveTo>
                    <a:cubicBezTo>
                      <a:pt x="1139" y="0"/>
                      <a:pt x="376" y="591"/>
                      <a:pt x="201" y="1438"/>
                    </a:cubicBezTo>
                    <a:cubicBezTo>
                      <a:pt x="1" y="2405"/>
                      <a:pt x="601" y="3373"/>
                      <a:pt x="1602" y="3573"/>
                    </a:cubicBezTo>
                    <a:lnTo>
                      <a:pt x="37261" y="11245"/>
                    </a:lnTo>
                    <a:cubicBezTo>
                      <a:pt x="37381" y="11270"/>
                      <a:pt x="37502" y="11282"/>
                      <a:pt x="37621" y="11282"/>
                    </a:cubicBezTo>
                    <a:cubicBezTo>
                      <a:pt x="38457" y="11282"/>
                      <a:pt x="39220" y="10691"/>
                      <a:pt x="39395" y="9844"/>
                    </a:cubicBezTo>
                    <a:cubicBezTo>
                      <a:pt x="39629" y="8877"/>
                      <a:pt x="38995" y="7909"/>
                      <a:pt x="38028" y="7709"/>
                    </a:cubicBezTo>
                    <a:lnTo>
                      <a:pt x="2369" y="37"/>
                    </a:lnTo>
                    <a:cubicBezTo>
                      <a:pt x="2244" y="12"/>
                      <a:pt x="2120" y="0"/>
                      <a:pt x="19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84"/>
              <p:cNvSpPr/>
              <p:nvPr/>
            </p:nvSpPr>
            <p:spPr>
              <a:xfrm>
                <a:off x="5484961" y="561563"/>
                <a:ext cx="2474761" cy="586476"/>
              </a:xfrm>
              <a:custGeom>
                <a:avLst/>
                <a:gdLst/>
                <a:ahLst/>
                <a:cxnLst/>
                <a:rect l="l" t="t" r="r" b="b"/>
                <a:pathLst>
                  <a:path w="39429" h="93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4" y="801"/>
                      <a:pt x="634" y="1468"/>
                      <a:pt x="1401" y="1635"/>
                    </a:cubicBezTo>
                    <a:lnTo>
                      <a:pt x="37094" y="9307"/>
                    </a:lnTo>
                    <a:cubicBezTo>
                      <a:pt x="37214" y="9332"/>
                      <a:pt x="37335" y="9344"/>
                      <a:pt x="37454" y="9344"/>
                    </a:cubicBezTo>
                    <a:cubicBezTo>
                      <a:pt x="38290" y="9344"/>
                      <a:pt x="39053" y="8753"/>
                      <a:pt x="39228" y="7906"/>
                    </a:cubicBezTo>
                    <a:cubicBezTo>
                      <a:pt x="39429" y="6939"/>
                      <a:pt x="38828" y="5971"/>
                      <a:pt x="37861" y="5771"/>
                    </a:cubicBezTo>
                    <a:lnTo>
                      <a:pt x="37627" y="5704"/>
                    </a:lnTo>
                    <a:cubicBezTo>
                      <a:pt x="37627" y="5871"/>
                      <a:pt x="37627" y="6038"/>
                      <a:pt x="37594" y="6205"/>
                    </a:cubicBezTo>
                    <a:cubicBezTo>
                      <a:pt x="37390" y="7052"/>
                      <a:pt x="36623" y="7643"/>
                      <a:pt x="35786" y="7643"/>
                    </a:cubicBezTo>
                    <a:cubicBezTo>
                      <a:pt x="35667" y="7643"/>
                      <a:pt x="35546" y="7631"/>
                      <a:pt x="35426" y="760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84"/>
              <p:cNvSpPr/>
              <p:nvPr/>
            </p:nvSpPr>
            <p:spPr>
              <a:xfrm>
                <a:off x="5979047" y="2382436"/>
                <a:ext cx="724496" cy="357196"/>
              </a:xfrm>
              <a:custGeom>
                <a:avLst/>
                <a:gdLst/>
                <a:ahLst/>
                <a:cxnLst/>
                <a:rect l="l" t="t" r="r" b="b"/>
                <a:pathLst>
                  <a:path w="11543" h="5691" extrusionOk="0">
                    <a:moveTo>
                      <a:pt x="2279" y="0"/>
                    </a:moveTo>
                    <a:cubicBezTo>
                      <a:pt x="1306" y="0"/>
                      <a:pt x="438" y="682"/>
                      <a:pt x="234" y="1645"/>
                    </a:cubicBezTo>
                    <a:cubicBezTo>
                      <a:pt x="1" y="2779"/>
                      <a:pt x="701" y="3880"/>
                      <a:pt x="1835" y="4146"/>
                    </a:cubicBezTo>
                    <a:lnTo>
                      <a:pt x="8840" y="5647"/>
                    </a:lnTo>
                    <a:cubicBezTo>
                      <a:pt x="8983" y="5677"/>
                      <a:pt x="9125" y="5691"/>
                      <a:pt x="9264" y="5691"/>
                    </a:cubicBezTo>
                    <a:cubicBezTo>
                      <a:pt x="10237" y="5691"/>
                      <a:pt x="11105" y="5009"/>
                      <a:pt x="11309" y="4046"/>
                    </a:cubicBezTo>
                    <a:cubicBezTo>
                      <a:pt x="11542" y="2912"/>
                      <a:pt x="10842" y="1811"/>
                      <a:pt x="9708" y="1545"/>
                    </a:cubicBezTo>
                    <a:lnTo>
                      <a:pt x="2703" y="43"/>
                    </a:lnTo>
                    <a:cubicBezTo>
                      <a:pt x="2560" y="14"/>
                      <a:pt x="2418" y="0"/>
                      <a:pt x="22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84"/>
              <p:cNvSpPr/>
              <p:nvPr/>
            </p:nvSpPr>
            <p:spPr>
              <a:xfrm>
                <a:off x="5989529" y="2500309"/>
                <a:ext cx="755753" cy="23976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3820" extrusionOk="0">
                    <a:moveTo>
                      <a:pt x="10308" y="0"/>
                    </a:moveTo>
                    <a:cubicBezTo>
                      <a:pt x="10308" y="167"/>
                      <a:pt x="10275" y="334"/>
                      <a:pt x="10275" y="467"/>
                    </a:cubicBezTo>
                    <a:cubicBezTo>
                      <a:pt x="10045" y="1443"/>
                      <a:pt x="9197" y="2123"/>
                      <a:pt x="8242" y="2123"/>
                    </a:cubicBezTo>
                    <a:cubicBezTo>
                      <a:pt x="8088" y="2123"/>
                      <a:pt x="7931" y="2105"/>
                      <a:pt x="7773" y="2068"/>
                    </a:cubicBezTo>
                    <a:lnTo>
                      <a:pt x="768" y="567"/>
                    </a:lnTo>
                    <a:cubicBezTo>
                      <a:pt x="501" y="500"/>
                      <a:pt x="234" y="400"/>
                      <a:pt x="1" y="234"/>
                    </a:cubicBezTo>
                    <a:lnTo>
                      <a:pt x="1" y="234"/>
                    </a:lnTo>
                    <a:cubicBezTo>
                      <a:pt x="1" y="1201"/>
                      <a:pt x="701" y="2035"/>
                      <a:pt x="1668" y="2268"/>
                    </a:cubicBezTo>
                    <a:lnTo>
                      <a:pt x="8673" y="3769"/>
                    </a:lnTo>
                    <a:cubicBezTo>
                      <a:pt x="8835" y="3803"/>
                      <a:pt x="8992" y="3819"/>
                      <a:pt x="9144" y="3819"/>
                    </a:cubicBezTo>
                    <a:cubicBezTo>
                      <a:pt x="11076" y="3819"/>
                      <a:pt x="12040" y="1207"/>
                      <a:pt x="103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84"/>
              <p:cNvSpPr/>
              <p:nvPr/>
            </p:nvSpPr>
            <p:spPr>
              <a:xfrm>
                <a:off x="5181366" y="3578548"/>
                <a:ext cx="1758738" cy="667380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10633" extrusionOk="0">
                    <a:moveTo>
                      <a:pt x="5410" y="0"/>
                    </a:moveTo>
                    <a:cubicBezTo>
                      <a:pt x="2886" y="0"/>
                      <a:pt x="616" y="1773"/>
                      <a:pt x="67" y="4370"/>
                    </a:cubicBezTo>
                    <a:cubicBezTo>
                      <a:pt x="1" y="4570"/>
                      <a:pt x="134" y="4737"/>
                      <a:pt x="334" y="4770"/>
                    </a:cubicBezTo>
                    <a:cubicBezTo>
                      <a:pt x="5186" y="7644"/>
                      <a:pt x="18282" y="10632"/>
                      <a:pt x="25647" y="10632"/>
                    </a:cubicBezTo>
                    <a:cubicBezTo>
                      <a:pt x="26232" y="10632"/>
                      <a:pt x="26781" y="10614"/>
                      <a:pt x="27287" y="10574"/>
                    </a:cubicBezTo>
                    <a:lnTo>
                      <a:pt x="27387" y="10241"/>
                    </a:lnTo>
                    <a:cubicBezTo>
                      <a:pt x="28021" y="7239"/>
                      <a:pt x="26119" y="4303"/>
                      <a:pt x="23151" y="3669"/>
                    </a:cubicBezTo>
                    <a:lnTo>
                      <a:pt x="6605" y="134"/>
                    </a:lnTo>
                    <a:cubicBezTo>
                      <a:pt x="6204" y="43"/>
                      <a:pt x="5804" y="0"/>
                      <a:pt x="54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84"/>
              <p:cNvSpPr/>
              <p:nvPr/>
            </p:nvSpPr>
            <p:spPr>
              <a:xfrm>
                <a:off x="5181366" y="3802556"/>
                <a:ext cx="1758738" cy="443811"/>
              </a:xfrm>
              <a:custGeom>
                <a:avLst/>
                <a:gdLst/>
                <a:ahLst/>
                <a:cxnLst/>
                <a:rect l="l" t="t" r="r" b="b"/>
                <a:pathLst>
                  <a:path w="28021" h="7071" extrusionOk="0">
                    <a:moveTo>
                      <a:pt x="22583" y="0"/>
                    </a:moveTo>
                    <a:lnTo>
                      <a:pt x="22583" y="0"/>
                    </a:lnTo>
                    <a:cubicBezTo>
                      <a:pt x="23184" y="1134"/>
                      <a:pt x="23384" y="2469"/>
                      <a:pt x="23084" y="3736"/>
                    </a:cubicBezTo>
                    <a:lnTo>
                      <a:pt x="23017" y="4070"/>
                    </a:lnTo>
                    <a:cubicBezTo>
                      <a:pt x="22474" y="4116"/>
                      <a:pt x="21881" y="4138"/>
                      <a:pt x="21247" y="4138"/>
                    </a:cubicBezTo>
                    <a:cubicBezTo>
                      <a:pt x="15463" y="4138"/>
                      <a:pt x="6277" y="2302"/>
                      <a:pt x="234" y="167"/>
                    </a:cubicBezTo>
                    <a:cubicBezTo>
                      <a:pt x="167" y="367"/>
                      <a:pt x="101" y="601"/>
                      <a:pt x="67" y="801"/>
                    </a:cubicBezTo>
                    <a:cubicBezTo>
                      <a:pt x="1" y="1001"/>
                      <a:pt x="134" y="1168"/>
                      <a:pt x="334" y="1235"/>
                    </a:cubicBezTo>
                    <a:cubicBezTo>
                      <a:pt x="5164" y="4096"/>
                      <a:pt x="18167" y="7070"/>
                      <a:pt x="25549" y="7070"/>
                    </a:cubicBezTo>
                    <a:cubicBezTo>
                      <a:pt x="26171" y="7070"/>
                      <a:pt x="26753" y="7049"/>
                      <a:pt x="27287" y="7005"/>
                    </a:cubicBezTo>
                    <a:lnTo>
                      <a:pt x="27354" y="6672"/>
                    </a:lnTo>
                    <a:cubicBezTo>
                      <a:pt x="28021" y="3670"/>
                      <a:pt x="26119" y="734"/>
                      <a:pt x="23151" y="100"/>
                    </a:cubicBezTo>
                    <a:lnTo>
                      <a:pt x="225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84"/>
              <p:cNvSpPr/>
              <p:nvPr/>
            </p:nvSpPr>
            <p:spPr>
              <a:xfrm>
                <a:off x="5817866" y="1099646"/>
                <a:ext cx="345521" cy="430317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6856" extrusionOk="0">
                    <a:moveTo>
                      <a:pt x="1034" y="0"/>
                    </a:moveTo>
                    <a:lnTo>
                      <a:pt x="67" y="4670"/>
                    </a:lnTo>
                    <a:cubicBezTo>
                      <a:pt x="34" y="4770"/>
                      <a:pt x="34" y="4870"/>
                      <a:pt x="34" y="4970"/>
                    </a:cubicBezTo>
                    <a:cubicBezTo>
                      <a:pt x="0" y="5070"/>
                      <a:pt x="0" y="5171"/>
                      <a:pt x="34" y="5304"/>
                    </a:cubicBezTo>
                    <a:cubicBezTo>
                      <a:pt x="34" y="5371"/>
                      <a:pt x="34" y="5471"/>
                      <a:pt x="67" y="5571"/>
                    </a:cubicBezTo>
                    <a:cubicBezTo>
                      <a:pt x="100" y="5671"/>
                      <a:pt x="134" y="5738"/>
                      <a:pt x="167" y="5838"/>
                    </a:cubicBezTo>
                    <a:cubicBezTo>
                      <a:pt x="300" y="5971"/>
                      <a:pt x="434" y="6105"/>
                      <a:pt x="567" y="6205"/>
                    </a:cubicBezTo>
                    <a:cubicBezTo>
                      <a:pt x="806" y="6390"/>
                      <a:pt x="1087" y="6492"/>
                      <a:pt x="1394" y="6492"/>
                    </a:cubicBezTo>
                    <a:cubicBezTo>
                      <a:pt x="1473" y="6492"/>
                      <a:pt x="1553" y="6485"/>
                      <a:pt x="1635" y="6471"/>
                    </a:cubicBezTo>
                    <a:cubicBezTo>
                      <a:pt x="1768" y="6471"/>
                      <a:pt x="1902" y="6438"/>
                      <a:pt x="2035" y="6371"/>
                    </a:cubicBezTo>
                    <a:cubicBezTo>
                      <a:pt x="2135" y="6471"/>
                      <a:pt x="2269" y="6572"/>
                      <a:pt x="2402" y="6638"/>
                    </a:cubicBezTo>
                    <a:cubicBezTo>
                      <a:pt x="2535" y="6738"/>
                      <a:pt x="2669" y="6772"/>
                      <a:pt x="2802" y="6805"/>
                    </a:cubicBezTo>
                    <a:cubicBezTo>
                      <a:pt x="2919" y="6838"/>
                      <a:pt x="3036" y="6855"/>
                      <a:pt x="3152" y="6855"/>
                    </a:cubicBezTo>
                    <a:cubicBezTo>
                      <a:pt x="3269" y="6855"/>
                      <a:pt x="3386" y="6838"/>
                      <a:pt x="3503" y="6805"/>
                    </a:cubicBezTo>
                    <a:cubicBezTo>
                      <a:pt x="3569" y="6805"/>
                      <a:pt x="3670" y="6772"/>
                      <a:pt x="3736" y="6738"/>
                    </a:cubicBezTo>
                    <a:cubicBezTo>
                      <a:pt x="3836" y="6705"/>
                      <a:pt x="3903" y="6672"/>
                      <a:pt x="3970" y="6605"/>
                    </a:cubicBezTo>
                    <a:cubicBezTo>
                      <a:pt x="4036" y="6572"/>
                      <a:pt x="4103" y="6505"/>
                      <a:pt x="4170" y="6438"/>
                    </a:cubicBezTo>
                    <a:cubicBezTo>
                      <a:pt x="4237" y="6371"/>
                      <a:pt x="4270" y="6271"/>
                      <a:pt x="4337" y="6205"/>
                    </a:cubicBezTo>
                    <a:cubicBezTo>
                      <a:pt x="4370" y="6105"/>
                      <a:pt x="4437" y="6004"/>
                      <a:pt x="4470" y="5904"/>
                    </a:cubicBezTo>
                    <a:cubicBezTo>
                      <a:pt x="4503" y="5804"/>
                      <a:pt x="4537" y="5704"/>
                      <a:pt x="4537" y="5604"/>
                    </a:cubicBezTo>
                    <a:lnTo>
                      <a:pt x="5504" y="934"/>
                    </a:lnTo>
                    <a:lnTo>
                      <a:pt x="4403" y="701"/>
                    </a:lnTo>
                    <a:lnTo>
                      <a:pt x="3436" y="5371"/>
                    </a:lnTo>
                    <a:cubicBezTo>
                      <a:pt x="3403" y="5537"/>
                      <a:pt x="3336" y="5704"/>
                      <a:pt x="3269" y="5838"/>
                    </a:cubicBezTo>
                    <a:cubicBezTo>
                      <a:pt x="3203" y="5971"/>
                      <a:pt x="3136" y="6071"/>
                      <a:pt x="3036" y="6138"/>
                    </a:cubicBezTo>
                    <a:lnTo>
                      <a:pt x="2969" y="6171"/>
                    </a:lnTo>
                    <a:lnTo>
                      <a:pt x="2936" y="6105"/>
                    </a:lnTo>
                    <a:cubicBezTo>
                      <a:pt x="2869" y="6004"/>
                      <a:pt x="2836" y="5904"/>
                      <a:pt x="2836" y="5771"/>
                    </a:cubicBezTo>
                    <a:cubicBezTo>
                      <a:pt x="2836" y="5604"/>
                      <a:pt x="2836" y="5404"/>
                      <a:pt x="2869" y="5237"/>
                    </a:cubicBezTo>
                    <a:lnTo>
                      <a:pt x="3836" y="601"/>
                    </a:lnTo>
                    <a:lnTo>
                      <a:pt x="2702" y="367"/>
                    </a:lnTo>
                    <a:lnTo>
                      <a:pt x="1768" y="5004"/>
                    </a:lnTo>
                    <a:cubicBezTo>
                      <a:pt x="1735" y="5171"/>
                      <a:pt x="1668" y="5337"/>
                      <a:pt x="1568" y="5504"/>
                    </a:cubicBezTo>
                    <a:cubicBezTo>
                      <a:pt x="1535" y="5604"/>
                      <a:pt x="1468" y="5704"/>
                      <a:pt x="1368" y="5804"/>
                    </a:cubicBezTo>
                    <a:lnTo>
                      <a:pt x="1301" y="5838"/>
                    </a:lnTo>
                    <a:lnTo>
                      <a:pt x="1234" y="5771"/>
                    </a:lnTo>
                    <a:cubicBezTo>
                      <a:pt x="1201" y="5671"/>
                      <a:pt x="1168" y="5537"/>
                      <a:pt x="1168" y="5404"/>
                    </a:cubicBezTo>
                    <a:cubicBezTo>
                      <a:pt x="1134" y="5237"/>
                      <a:pt x="1134" y="5070"/>
                      <a:pt x="1201" y="4904"/>
                    </a:cubicBezTo>
                    <a:lnTo>
                      <a:pt x="2135" y="2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84"/>
              <p:cNvSpPr/>
              <p:nvPr/>
            </p:nvSpPr>
            <p:spPr>
              <a:xfrm>
                <a:off x="6113050" y="1164545"/>
                <a:ext cx="222000" cy="416697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6639" extrusionOk="0">
                    <a:moveTo>
                      <a:pt x="1268" y="0"/>
                    </a:moveTo>
                    <a:lnTo>
                      <a:pt x="1168" y="567"/>
                    </a:lnTo>
                    <a:lnTo>
                      <a:pt x="1735" y="701"/>
                    </a:lnTo>
                    <a:lnTo>
                      <a:pt x="701" y="5738"/>
                    </a:lnTo>
                    <a:lnTo>
                      <a:pt x="134" y="5638"/>
                    </a:lnTo>
                    <a:lnTo>
                      <a:pt x="1" y="6171"/>
                    </a:lnTo>
                    <a:lnTo>
                      <a:pt x="2269" y="6638"/>
                    </a:lnTo>
                    <a:lnTo>
                      <a:pt x="2369" y="6105"/>
                    </a:lnTo>
                    <a:lnTo>
                      <a:pt x="1835" y="5971"/>
                    </a:lnTo>
                    <a:lnTo>
                      <a:pt x="2903" y="934"/>
                    </a:lnTo>
                    <a:lnTo>
                      <a:pt x="3436" y="1034"/>
                    </a:lnTo>
                    <a:lnTo>
                      <a:pt x="3536" y="467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84"/>
              <p:cNvSpPr/>
              <p:nvPr/>
            </p:nvSpPr>
            <p:spPr>
              <a:xfrm>
                <a:off x="6284713" y="1221034"/>
                <a:ext cx="278551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6539" extrusionOk="0">
                    <a:moveTo>
                      <a:pt x="2202" y="1"/>
                    </a:moveTo>
                    <a:cubicBezTo>
                      <a:pt x="2069" y="1"/>
                      <a:pt x="1936" y="34"/>
                      <a:pt x="1836" y="68"/>
                    </a:cubicBezTo>
                    <a:cubicBezTo>
                      <a:pt x="1735" y="101"/>
                      <a:pt x="1635" y="134"/>
                      <a:pt x="1569" y="201"/>
                    </a:cubicBezTo>
                    <a:cubicBezTo>
                      <a:pt x="1469" y="234"/>
                      <a:pt x="1402" y="301"/>
                      <a:pt x="1369" y="368"/>
                    </a:cubicBezTo>
                    <a:cubicBezTo>
                      <a:pt x="1302" y="435"/>
                      <a:pt x="1235" y="535"/>
                      <a:pt x="1202" y="601"/>
                    </a:cubicBezTo>
                    <a:cubicBezTo>
                      <a:pt x="1135" y="701"/>
                      <a:pt x="1102" y="801"/>
                      <a:pt x="1068" y="902"/>
                    </a:cubicBezTo>
                    <a:cubicBezTo>
                      <a:pt x="1035" y="1002"/>
                      <a:pt x="1002" y="1102"/>
                      <a:pt x="1002" y="1202"/>
                    </a:cubicBezTo>
                    <a:lnTo>
                      <a:pt x="1" y="5872"/>
                    </a:lnTo>
                    <a:lnTo>
                      <a:pt x="1135" y="6105"/>
                    </a:lnTo>
                    <a:lnTo>
                      <a:pt x="2102" y="1435"/>
                    </a:lnTo>
                    <a:cubicBezTo>
                      <a:pt x="2136" y="1268"/>
                      <a:pt x="2202" y="1102"/>
                      <a:pt x="2269" y="935"/>
                    </a:cubicBezTo>
                    <a:cubicBezTo>
                      <a:pt x="2336" y="835"/>
                      <a:pt x="2403" y="735"/>
                      <a:pt x="2469" y="668"/>
                    </a:cubicBezTo>
                    <a:cubicBezTo>
                      <a:pt x="2536" y="635"/>
                      <a:pt x="2603" y="601"/>
                      <a:pt x="2669" y="601"/>
                    </a:cubicBezTo>
                    <a:lnTo>
                      <a:pt x="2870" y="601"/>
                    </a:lnTo>
                    <a:cubicBezTo>
                      <a:pt x="2936" y="601"/>
                      <a:pt x="2970" y="635"/>
                      <a:pt x="3036" y="668"/>
                    </a:cubicBezTo>
                    <a:cubicBezTo>
                      <a:pt x="3103" y="701"/>
                      <a:pt x="3136" y="768"/>
                      <a:pt x="3170" y="801"/>
                    </a:cubicBezTo>
                    <a:cubicBezTo>
                      <a:pt x="3237" y="902"/>
                      <a:pt x="3270" y="1035"/>
                      <a:pt x="3270" y="1135"/>
                    </a:cubicBezTo>
                    <a:cubicBezTo>
                      <a:pt x="3270" y="1302"/>
                      <a:pt x="3270" y="1502"/>
                      <a:pt x="3237" y="1669"/>
                    </a:cubicBezTo>
                    <a:lnTo>
                      <a:pt x="2269" y="6305"/>
                    </a:lnTo>
                    <a:lnTo>
                      <a:pt x="3403" y="6539"/>
                    </a:lnTo>
                    <a:lnTo>
                      <a:pt x="4404" y="1902"/>
                    </a:lnTo>
                    <a:cubicBezTo>
                      <a:pt x="4404" y="1802"/>
                      <a:pt x="4437" y="1702"/>
                      <a:pt x="4437" y="1602"/>
                    </a:cubicBezTo>
                    <a:cubicBezTo>
                      <a:pt x="4437" y="1502"/>
                      <a:pt x="4437" y="1402"/>
                      <a:pt x="4437" y="1268"/>
                    </a:cubicBezTo>
                    <a:cubicBezTo>
                      <a:pt x="4437" y="1168"/>
                      <a:pt x="4404" y="1102"/>
                      <a:pt x="4371" y="1002"/>
                    </a:cubicBezTo>
                    <a:cubicBezTo>
                      <a:pt x="4371" y="902"/>
                      <a:pt x="4337" y="835"/>
                      <a:pt x="4271" y="768"/>
                    </a:cubicBezTo>
                    <a:cubicBezTo>
                      <a:pt x="4237" y="668"/>
                      <a:pt x="4171" y="601"/>
                      <a:pt x="4070" y="535"/>
                    </a:cubicBezTo>
                    <a:cubicBezTo>
                      <a:pt x="3970" y="468"/>
                      <a:pt x="3870" y="401"/>
                      <a:pt x="3770" y="334"/>
                    </a:cubicBezTo>
                    <a:cubicBezTo>
                      <a:pt x="3670" y="268"/>
                      <a:pt x="3537" y="201"/>
                      <a:pt x="3403" y="168"/>
                    </a:cubicBezTo>
                    <a:cubicBezTo>
                      <a:pt x="3270" y="101"/>
                      <a:pt x="3170" y="68"/>
                      <a:pt x="3036" y="34"/>
                    </a:cubicBezTo>
                    <a:cubicBezTo>
                      <a:pt x="2903" y="1"/>
                      <a:pt x="2736" y="1"/>
                      <a:pt x="26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84"/>
              <p:cNvSpPr/>
              <p:nvPr/>
            </p:nvSpPr>
            <p:spPr>
              <a:xfrm>
                <a:off x="6527614" y="1271308"/>
                <a:ext cx="278488" cy="41042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539" extrusionOk="0">
                    <a:moveTo>
                      <a:pt x="2169" y="0"/>
                    </a:moveTo>
                    <a:cubicBezTo>
                      <a:pt x="2035" y="0"/>
                      <a:pt x="1935" y="34"/>
                      <a:pt x="1802" y="67"/>
                    </a:cubicBezTo>
                    <a:cubicBezTo>
                      <a:pt x="1702" y="101"/>
                      <a:pt x="1635" y="134"/>
                      <a:pt x="1535" y="201"/>
                    </a:cubicBezTo>
                    <a:cubicBezTo>
                      <a:pt x="1468" y="234"/>
                      <a:pt x="1401" y="301"/>
                      <a:pt x="1335" y="367"/>
                    </a:cubicBezTo>
                    <a:cubicBezTo>
                      <a:pt x="1268" y="434"/>
                      <a:pt x="1235" y="534"/>
                      <a:pt x="1168" y="601"/>
                    </a:cubicBezTo>
                    <a:cubicBezTo>
                      <a:pt x="1134" y="701"/>
                      <a:pt x="1101" y="801"/>
                      <a:pt x="1034" y="901"/>
                    </a:cubicBezTo>
                    <a:cubicBezTo>
                      <a:pt x="1001" y="1001"/>
                      <a:pt x="1001" y="1101"/>
                      <a:pt x="968" y="1201"/>
                    </a:cubicBezTo>
                    <a:lnTo>
                      <a:pt x="0" y="5838"/>
                    </a:lnTo>
                    <a:lnTo>
                      <a:pt x="1134" y="6071"/>
                    </a:lnTo>
                    <a:lnTo>
                      <a:pt x="2102" y="1401"/>
                    </a:lnTo>
                    <a:cubicBezTo>
                      <a:pt x="2135" y="1235"/>
                      <a:pt x="2202" y="1068"/>
                      <a:pt x="2269" y="934"/>
                    </a:cubicBezTo>
                    <a:cubicBezTo>
                      <a:pt x="2335" y="834"/>
                      <a:pt x="2402" y="734"/>
                      <a:pt x="2469" y="634"/>
                    </a:cubicBezTo>
                    <a:cubicBezTo>
                      <a:pt x="2535" y="601"/>
                      <a:pt x="2602" y="601"/>
                      <a:pt x="2669" y="568"/>
                    </a:cubicBezTo>
                    <a:lnTo>
                      <a:pt x="2869" y="568"/>
                    </a:lnTo>
                    <a:cubicBezTo>
                      <a:pt x="2936" y="601"/>
                      <a:pt x="2969" y="634"/>
                      <a:pt x="3036" y="668"/>
                    </a:cubicBezTo>
                    <a:cubicBezTo>
                      <a:pt x="3103" y="701"/>
                      <a:pt x="3136" y="734"/>
                      <a:pt x="3169" y="801"/>
                    </a:cubicBezTo>
                    <a:cubicBezTo>
                      <a:pt x="3236" y="901"/>
                      <a:pt x="3236" y="1001"/>
                      <a:pt x="3236" y="1135"/>
                    </a:cubicBezTo>
                    <a:cubicBezTo>
                      <a:pt x="3269" y="1301"/>
                      <a:pt x="3269" y="1468"/>
                      <a:pt x="3236" y="1668"/>
                    </a:cubicBezTo>
                    <a:lnTo>
                      <a:pt x="2269" y="6305"/>
                    </a:lnTo>
                    <a:lnTo>
                      <a:pt x="3403" y="6538"/>
                    </a:lnTo>
                    <a:lnTo>
                      <a:pt x="4370" y="1902"/>
                    </a:lnTo>
                    <a:cubicBezTo>
                      <a:pt x="4403" y="1802"/>
                      <a:pt x="4403" y="1702"/>
                      <a:pt x="4403" y="1602"/>
                    </a:cubicBezTo>
                    <a:cubicBezTo>
                      <a:pt x="4437" y="1502"/>
                      <a:pt x="4437" y="1401"/>
                      <a:pt x="4403" y="1301"/>
                    </a:cubicBezTo>
                    <a:cubicBezTo>
                      <a:pt x="4403" y="1201"/>
                      <a:pt x="4403" y="1101"/>
                      <a:pt x="4370" y="1001"/>
                    </a:cubicBezTo>
                    <a:cubicBezTo>
                      <a:pt x="4337" y="901"/>
                      <a:pt x="4303" y="834"/>
                      <a:pt x="4270" y="768"/>
                    </a:cubicBezTo>
                    <a:cubicBezTo>
                      <a:pt x="4203" y="668"/>
                      <a:pt x="4137" y="601"/>
                      <a:pt x="4070" y="534"/>
                    </a:cubicBezTo>
                    <a:cubicBezTo>
                      <a:pt x="3970" y="467"/>
                      <a:pt x="3870" y="401"/>
                      <a:pt x="3736" y="334"/>
                    </a:cubicBezTo>
                    <a:cubicBezTo>
                      <a:pt x="3636" y="267"/>
                      <a:pt x="3503" y="201"/>
                      <a:pt x="3403" y="167"/>
                    </a:cubicBezTo>
                    <a:cubicBezTo>
                      <a:pt x="3269" y="101"/>
                      <a:pt x="3136" y="67"/>
                      <a:pt x="3002" y="34"/>
                    </a:cubicBezTo>
                    <a:cubicBezTo>
                      <a:pt x="2869" y="34"/>
                      <a:pt x="2736" y="0"/>
                      <a:pt x="25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84"/>
              <p:cNvSpPr/>
              <p:nvPr/>
            </p:nvSpPr>
            <p:spPr>
              <a:xfrm>
                <a:off x="6780933" y="1314428"/>
                <a:ext cx="270141" cy="399499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6365" extrusionOk="0">
                    <a:moveTo>
                      <a:pt x="1982" y="0"/>
                    </a:moveTo>
                    <a:cubicBezTo>
                      <a:pt x="1933" y="0"/>
                      <a:pt x="1884" y="4"/>
                      <a:pt x="1835" y="14"/>
                    </a:cubicBezTo>
                    <a:cubicBezTo>
                      <a:pt x="1702" y="14"/>
                      <a:pt x="1535" y="47"/>
                      <a:pt x="1402" y="114"/>
                    </a:cubicBezTo>
                    <a:cubicBezTo>
                      <a:pt x="1301" y="181"/>
                      <a:pt x="1168" y="247"/>
                      <a:pt x="1101" y="381"/>
                    </a:cubicBezTo>
                    <a:cubicBezTo>
                      <a:pt x="1001" y="481"/>
                      <a:pt x="935" y="614"/>
                      <a:pt x="935" y="748"/>
                    </a:cubicBezTo>
                    <a:lnTo>
                      <a:pt x="34" y="4984"/>
                    </a:lnTo>
                    <a:cubicBezTo>
                      <a:pt x="1" y="5118"/>
                      <a:pt x="1" y="5284"/>
                      <a:pt x="34" y="5418"/>
                    </a:cubicBezTo>
                    <a:cubicBezTo>
                      <a:pt x="67" y="5551"/>
                      <a:pt x="134" y="5651"/>
                      <a:pt x="234" y="5785"/>
                    </a:cubicBezTo>
                    <a:cubicBezTo>
                      <a:pt x="334" y="5885"/>
                      <a:pt x="468" y="5985"/>
                      <a:pt x="601" y="6052"/>
                    </a:cubicBezTo>
                    <a:cubicBezTo>
                      <a:pt x="734" y="6118"/>
                      <a:pt x="901" y="6185"/>
                      <a:pt x="1068" y="6218"/>
                    </a:cubicBezTo>
                    <a:lnTo>
                      <a:pt x="1402" y="6285"/>
                    </a:lnTo>
                    <a:cubicBezTo>
                      <a:pt x="1621" y="6334"/>
                      <a:pt x="1841" y="6365"/>
                      <a:pt x="2061" y="6365"/>
                    </a:cubicBezTo>
                    <a:cubicBezTo>
                      <a:pt x="2141" y="6365"/>
                      <a:pt x="2222" y="6361"/>
                      <a:pt x="2302" y="6352"/>
                    </a:cubicBezTo>
                    <a:cubicBezTo>
                      <a:pt x="2536" y="6318"/>
                      <a:pt x="2769" y="6285"/>
                      <a:pt x="2969" y="6152"/>
                    </a:cubicBezTo>
                    <a:lnTo>
                      <a:pt x="3303" y="5952"/>
                    </a:lnTo>
                    <a:lnTo>
                      <a:pt x="2336" y="5418"/>
                    </a:lnTo>
                    <a:lnTo>
                      <a:pt x="2002" y="5651"/>
                    </a:lnTo>
                    <a:cubicBezTo>
                      <a:pt x="1969" y="5685"/>
                      <a:pt x="1902" y="5685"/>
                      <a:pt x="1802" y="5685"/>
                    </a:cubicBezTo>
                    <a:cubicBezTo>
                      <a:pt x="1768" y="5701"/>
                      <a:pt x="1727" y="5710"/>
                      <a:pt x="1681" y="5710"/>
                    </a:cubicBezTo>
                    <a:cubicBezTo>
                      <a:pt x="1635" y="5710"/>
                      <a:pt x="1585" y="5701"/>
                      <a:pt x="1535" y="5685"/>
                    </a:cubicBezTo>
                    <a:lnTo>
                      <a:pt x="1268" y="5651"/>
                    </a:lnTo>
                    <a:cubicBezTo>
                      <a:pt x="1235" y="5585"/>
                      <a:pt x="1201" y="5518"/>
                      <a:pt x="1168" y="5451"/>
                    </a:cubicBezTo>
                    <a:cubicBezTo>
                      <a:pt x="1135" y="5384"/>
                      <a:pt x="1135" y="5284"/>
                      <a:pt x="1168" y="5218"/>
                    </a:cubicBezTo>
                    <a:lnTo>
                      <a:pt x="1668" y="2816"/>
                    </a:lnTo>
                    <a:lnTo>
                      <a:pt x="2235" y="2916"/>
                    </a:lnTo>
                    <a:lnTo>
                      <a:pt x="2336" y="2349"/>
                    </a:lnTo>
                    <a:lnTo>
                      <a:pt x="1802" y="2249"/>
                    </a:lnTo>
                    <a:lnTo>
                      <a:pt x="2069" y="948"/>
                    </a:lnTo>
                    <a:cubicBezTo>
                      <a:pt x="2069" y="881"/>
                      <a:pt x="2102" y="815"/>
                      <a:pt x="2135" y="748"/>
                    </a:cubicBezTo>
                    <a:cubicBezTo>
                      <a:pt x="2202" y="681"/>
                      <a:pt x="2235" y="614"/>
                      <a:pt x="2336" y="581"/>
                    </a:cubicBezTo>
                    <a:lnTo>
                      <a:pt x="2602" y="648"/>
                    </a:lnTo>
                    <a:cubicBezTo>
                      <a:pt x="2736" y="681"/>
                      <a:pt x="2903" y="748"/>
                      <a:pt x="3003" y="881"/>
                    </a:cubicBezTo>
                    <a:lnTo>
                      <a:pt x="3236" y="1215"/>
                    </a:lnTo>
                    <a:lnTo>
                      <a:pt x="4304" y="1181"/>
                    </a:lnTo>
                    <a:lnTo>
                      <a:pt x="4070" y="815"/>
                    </a:lnTo>
                    <a:cubicBezTo>
                      <a:pt x="3903" y="648"/>
                      <a:pt x="3737" y="514"/>
                      <a:pt x="3536" y="414"/>
                    </a:cubicBezTo>
                    <a:cubicBezTo>
                      <a:pt x="3270" y="281"/>
                      <a:pt x="2969" y="147"/>
                      <a:pt x="2702" y="114"/>
                    </a:cubicBezTo>
                    <a:lnTo>
                      <a:pt x="2336" y="47"/>
                    </a:lnTo>
                    <a:cubicBezTo>
                      <a:pt x="2218" y="24"/>
                      <a:pt x="2100" y="0"/>
                      <a:pt x="19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84"/>
              <p:cNvSpPr/>
              <p:nvPr/>
            </p:nvSpPr>
            <p:spPr>
              <a:xfrm>
                <a:off x="7009147" y="1364640"/>
                <a:ext cx="276417" cy="417576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6653" extrusionOk="0">
                    <a:moveTo>
                      <a:pt x="2502" y="615"/>
                    </a:moveTo>
                    <a:lnTo>
                      <a:pt x="2769" y="682"/>
                    </a:lnTo>
                    <a:cubicBezTo>
                      <a:pt x="2903" y="682"/>
                      <a:pt x="3069" y="748"/>
                      <a:pt x="3169" y="882"/>
                    </a:cubicBezTo>
                    <a:cubicBezTo>
                      <a:pt x="3203" y="982"/>
                      <a:pt x="3236" y="1082"/>
                      <a:pt x="3269" y="1215"/>
                    </a:cubicBezTo>
                    <a:cubicBezTo>
                      <a:pt x="3303" y="1416"/>
                      <a:pt x="3269" y="1649"/>
                      <a:pt x="3169" y="1849"/>
                    </a:cubicBezTo>
                    <a:cubicBezTo>
                      <a:pt x="3136" y="1916"/>
                      <a:pt x="3136" y="1983"/>
                      <a:pt x="3103" y="2049"/>
                    </a:cubicBezTo>
                    <a:cubicBezTo>
                      <a:pt x="3069" y="2116"/>
                      <a:pt x="3003" y="2183"/>
                      <a:pt x="2969" y="2216"/>
                    </a:cubicBezTo>
                    <a:cubicBezTo>
                      <a:pt x="2936" y="2249"/>
                      <a:pt x="2936" y="2283"/>
                      <a:pt x="2903" y="2316"/>
                    </a:cubicBezTo>
                    <a:cubicBezTo>
                      <a:pt x="2836" y="2350"/>
                      <a:pt x="2736" y="2350"/>
                      <a:pt x="2669" y="2350"/>
                    </a:cubicBezTo>
                    <a:lnTo>
                      <a:pt x="2669" y="2383"/>
                    </a:lnTo>
                    <a:cubicBezTo>
                      <a:pt x="2569" y="2383"/>
                      <a:pt x="2502" y="2350"/>
                      <a:pt x="2402" y="2350"/>
                    </a:cubicBezTo>
                    <a:lnTo>
                      <a:pt x="1969" y="2249"/>
                    </a:lnTo>
                    <a:lnTo>
                      <a:pt x="2235" y="982"/>
                    </a:lnTo>
                    <a:cubicBezTo>
                      <a:pt x="2235" y="882"/>
                      <a:pt x="2269" y="815"/>
                      <a:pt x="2302" y="782"/>
                    </a:cubicBezTo>
                    <a:cubicBezTo>
                      <a:pt x="2369" y="715"/>
                      <a:pt x="2402" y="648"/>
                      <a:pt x="2502" y="615"/>
                    </a:cubicBezTo>
                    <a:close/>
                    <a:moveTo>
                      <a:pt x="2148" y="1"/>
                    </a:moveTo>
                    <a:cubicBezTo>
                      <a:pt x="2100" y="1"/>
                      <a:pt x="2051" y="5"/>
                      <a:pt x="2002" y="15"/>
                    </a:cubicBezTo>
                    <a:cubicBezTo>
                      <a:pt x="1835" y="15"/>
                      <a:pt x="1702" y="48"/>
                      <a:pt x="1568" y="115"/>
                    </a:cubicBezTo>
                    <a:cubicBezTo>
                      <a:pt x="1435" y="181"/>
                      <a:pt x="1335" y="281"/>
                      <a:pt x="1235" y="381"/>
                    </a:cubicBezTo>
                    <a:cubicBezTo>
                      <a:pt x="1168" y="482"/>
                      <a:pt x="1101" y="615"/>
                      <a:pt x="1068" y="748"/>
                    </a:cubicBezTo>
                    <a:lnTo>
                      <a:pt x="0" y="5952"/>
                    </a:lnTo>
                    <a:lnTo>
                      <a:pt x="1135" y="6186"/>
                    </a:lnTo>
                    <a:lnTo>
                      <a:pt x="1835" y="2817"/>
                    </a:lnTo>
                    <a:lnTo>
                      <a:pt x="2302" y="2917"/>
                    </a:lnTo>
                    <a:cubicBezTo>
                      <a:pt x="2436" y="2950"/>
                      <a:pt x="2602" y="3017"/>
                      <a:pt x="2702" y="3150"/>
                    </a:cubicBezTo>
                    <a:cubicBezTo>
                      <a:pt x="2736" y="3183"/>
                      <a:pt x="2736" y="3217"/>
                      <a:pt x="2769" y="3284"/>
                    </a:cubicBezTo>
                    <a:cubicBezTo>
                      <a:pt x="2769" y="3350"/>
                      <a:pt x="2769" y="3417"/>
                      <a:pt x="2802" y="3484"/>
                    </a:cubicBezTo>
                    <a:cubicBezTo>
                      <a:pt x="2802" y="3650"/>
                      <a:pt x="2802" y="3851"/>
                      <a:pt x="2769" y="4017"/>
                    </a:cubicBezTo>
                    <a:lnTo>
                      <a:pt x="2269" y="6419"/>
                    </a:lnTo>
                    <a:lnTo>
                      <a:pt x="3403" y="6653"/>
                    </a:lnTo>
                    <a:lnTo>
                      <a:pt x="3903" y="4251"/>
                    </a:lnTo>
                    <a:cubicBezTo>
                      <a:pt x="3937" y="4051"/>
                      <a:pt x="3937" y="3817"/>
                      <a:pt x="3937" y="3617"/>
                    </a:cubicBezTo>
                    <a:cubicBezTo>
                      <a:pt x="3903" y="3417"/>
                      <a:pt x="3870" y="3250"/>
                      <a:pt x="3770" y="3083"/>
                    </a:cubicBezTo>
                    <a:cubicBezTo>
                      <a:pt x="3736" y="3017"/>
                      <a:pt x="3670" y="2950"/>
                      <a:pt x="3603" y="2883"/>
                    </a:cubicBezTo>
                    <a:cubicBezTo>
                      <a:pt x="3670" y="2883"/>
                      <a:pt x="3770" y="2817"/>
                      <a:pt x="3837" y="2783"/>
                    </a:cubicBezTo>
                    <a:cubicBezTo>
                      <a:pt x="3903" y="2750"/>
                      <a:pt x="3970" y="2683"/>
                      <a:pt x="4037" y="2616"/>
                    </a:cubicBezTo>
                    <a:cubicBezTo>
                      <a:pt x="4103" y="2550"/>
                      <a:pt x="4137" y="2483"/>
                      <a:pt x="4203" y="2383"/>
                    </a:cubicBezTo>
                    <a:cubicBezTo>
                      <a:pt x="4237" y="2316"/>
                      <a:pt x="4270" y="2216"/>
                      <a:pt x="4304" y="2149"/>
                    </a:cubicBezTo>
                    <a:cubicBezTo>
                      <a:pt x="4337" y="2049"/>
                      <a:pt x="4370" y="1983"/>
                      <a:pt x="4404" y="1883"/>
                    </a:cubicBezTo>
                    <a:cubicBezTo>
                      <a:pt x="4404" y="1716"/>
                      <a:pt x="4404" y="1516"/>
                      <a:pt x="4404" y="1349"/>
                    </a:cubicBezTo>
                    <a:cubicBezTo>
                      <a:pt x="4370" y="1182"/>
                      <a:pt x="4304" y="1015"/>
                      <a:pt x="4237" y="848"/>
                    </a:cubicBezTo>
                    <a:cubicBezTo>
                      <a:pt x="4070" y="682"/>
                      <a:pt x="3903" y="515"/>
                      <a:pt x="3670" y="415"/>
                    </a:cubicBezTo>
                    <a:cubicBezTo>
                      <a:pt x="3436" y="281"/>
                      <a:pt x="3136" y="181"/>
                      <a:pt x="2836" y="115"/>
                    </a:cubicBezTo>
                    <a:lnTo>
                      <a:pt x="2502" y="48"/>
                    </a:lnTo>
                    <a:cubicBezTo>
                      <a:pt x="2384" y="24"/>
                      <a:pt x="2266" y="1"/>
                      <a:pt x="21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84"/>
              <p:cNvSpPr/>
              <p:nvPr/>
            </p:nvSpPr>
            <p:spPr>
              <a:xfrm rot="2850461" flipH="1">
                <a:off x="6630604" y="2818526"/>
                <a:ext cx="2669954" cy="2311919"/>
              </a:xfrm>
              <a:custGeom>
                <a:avLst/>
                <a:gdLst/>
                <a:ahLst/>
                <a:cxnLst/>
                <a:rect l="l" t="t" r="r" b="b"/>
                <a:pathLst>
                  <a:path w="45108" h="39058" extrusionOk="0">
                    <a:moveTo>
                      <a:pt x="8045" y="0"/>
                    </a:moveTo>
                    <a:cubicBezTo>
                      <a:pt x="7986" y="0"/>
                      <a:pt x="7929" y="4"/>
                      <a:pt x="7873" y="12"/>
                    </a:cubicBezTo>
                    <a:cubicBezTo>
                      <a:pt x="5775" y="285"/>
                      <a:pt x="3648" y="893"/>
                      <a:pt x="2219" y="2383"/>
                    </a:cubicBezTo>
                    <a:cubicBezTo>
                      <a:pt x="821" y="3750"/>
                      <a:pt x="31" y="5604"/>
                      <a:pt x="0" y="7550"/>
                    </a:cubicBezTo>
                    <a:cubicBezTo>
                      <a:pt x="61" y="11410"/>
                      <a:pt x="2493" y="14693"/>
                      <a:pt x="4408" y="18067"/>
                    </a:cubicBezTo>
                    <a:cubicBezTo>
                      <a:pt x="5319" y="19678"/>
                      <a:pt x="5927" y="21380"/>
                      <a:pt x="6839" y="22991"/>
                    </a:cubicBezTo>
                    <a:cubicBezTo>
                      <a:pt x="6961" y="22960"/>
                      <a:pt x="7052" y="22930"/>
                      <a:pt x="7174" y="22930"/>
                    </a:cubicBezTo>
                    <a:cubicBezTo>
                      <a:pt x="7204" y="22991"/>
                      <a:pt x="7234" y="23052"/>
                      <a:pt x="7265" y="23112"/>
                    </a:cubicBezTo>
                    <a:cubicBezTo>
                      <a:pt x="8633" y="25818"/>
                      <a:pt x="11915" y="32444"/>
                      <a:pt x="13526" y="34997"/>
                    </a:cubicBezTo>
                    <a:cubicBezTo>
                      <a:pt x="14408" y="36365"/>
                      <a:pt x="15472" y="37702"/>
                      <a:pt x="16931" y="38340"/>
                    </a:cubicBezTo>
                    <a:cubicBezTo>
                      <a:pt x="17478" y="38736"/>
                      <a:pt x="18116" y="38948"/>
                      <a:pt x="18754" y="39040"/>
                    </a:cubicBezTo>
                    <a:cubicBezTo>
                      <a:pt x="18897" y="39052"/>
                      <a:pt x="19035" y="39058"/>
                      <a:pt x="19170" y="39058"/>
                    </a:cubicBezTo>
                    <a:cubicBezTo>
                      <a:pt x="20334" y="39058"/>
                      <a:pt x="21264" y="38632"/>
                      <a:pt x="22463" y="38523"/>
                    </a:cubicBezTo>
                    <a:cubicBezTo>
                      <a:pt x="26870" y="38067"/>
                      <a:pt x="40730" y="37611"/>
                      <a:pt x="45107" y="35635"/>
                    </a:cubicBezTo>
                    <a:cubicBezTo>
                      <a:pt x="45047" y="33538"/>
                      <a:pt x="44651" y="29313"/>
                      <a:pt x="40426" y="26000"/>
                    </a:cubicBezTo>
                    <a:cubicBezTo>
                      <a:pt x="36749" y="26577"/>
                      <a:pt x="25229" y="27824"/>
                      <a:pt x="22189" y="28432"/>
                    </a:cubicBezTo>
                    <a:cubicBezTo>
                      <a:pt x="21733" y="27368"/>
                      <a:pt x="19909" y="24541"/>
                      <a:pt x="19423" y="23477"/>
                    </a:cubicBezTo>
                    <a:cubicBezTo>
                      <a:pt x="19058" y="22656"/>
                      <a:pt x="17630" y="19252"/>
                      <a:pt x="17356" y="18523"/>
                    </a:cubicBezTo>
                    <a:cubicBezTo>
                      <a:pt x="17356" y="18492"/>
                      <a:pt x="16353" y="15513"/>
                      <a:pt x="16353" y="15513"/>
                    </a:cubicBezTo>
                    <a:cubicBezTo>
                      <a:pt x="16505" y="15392"/>
                      <a:pt x="16110" y="14662"/>
                      <a:pt x="15988" y="14267"/>
                    </a:cubicBezTo>
                    <a:cubicBezTo>
                      <a:pt x="15624" y="13082"/>
                      <a:pt x="15289" y="11866"/>
                      <a:pt x="14924" y="10681"/>
                    </a:cubicBezTo>
                    <a:cubicBezTo>
                      <a:pt x="14013" y="7793"/>
                      <a:pt x="12918" y="4814"/>
                      <a:pt x="11307" y="2200"/>
                    </a:cubicBezTo>
                    <a:cubicBezTo>
                      <a:pt x="10759" y="1334"/>
                      <a:pt x="9167" y="0"/>
                      <a:pt x="80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71" name="Google Shape;4971;p84"/>
              <p:cNvGrpSpPr/>
              <p:nvPr/>
            </p:nvGrpSpPr>
            <p:grpSpPr>
              <a:xfrm rot="691039">
                <a:off x="6318192" y="1706464"/>
                <a:ext cx="311610" cy="201655"/>
                <a:chOff x="1190625" y="1167600"/>
                <a:chExt cx="5228350" cy="3383475"/>
              </a:xfrm>
            </p:grpSpPr>
            <p:sp>
              <p:nvSpPr>
                <p:cNvPr id="4972" name="Google Shape;4972;p84"/>
                <p:cNvSpPr/>
                <p:nvPr/>
              </p:nvSpPr>
              <p:spPr>
                <a:xfrm>
                  <a:off x="1190625" y="3012500"/>
                  <a:ext cx="1538550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2" h="61543" extrusionOk="0">
                      <a:moveTo>
                        <a:pt x="35231" y="11508"/>
                      </a:moveTo>
                      <a:cubicBezTo>
                        <a:pt x="36800" y="11508"/>
                        <a:pt x="38368" y="12108"/>
                        <a:pt x="39557" y="13309"/>
                      </a:cubicBezTo>
                      <a:cubicBezTo>
                        <a:pt x="41959" y="15711"/>
                        <a:pt x="41959" y="19583"/>
                        <a:pt x="39557" y="21985"/>
                      </a:cubicBezTo>
                      <a:lnTo>
                        <a:pt x="30783" y="30759"/>
                      </a:lnTo>
                      <a:lnTo>
                        <a:pt x="39557" y="39558"/>
                      </a:lnTo>
                      <a:cubicBezTo>
                        <a:pt x="41959" y="41960"/>
                        <a:pt x="41959" y="45832"/>
                        <a:pt x="39557" y="48234"/>
                      </a:cubicBezTo>
                      <a:cubicBezTo>
                        <a:pt x="38368" y="49423"/>
                        <a:pt x="36800" y="50017"/>
                        <a:pt x="35231" y="50017"/>
                      </a:cubicBezTo>
                      <a:cubicBezTo>
                        <a:pt x="33663" y="50017"/>
                        <a:pt x="32094" y="49423"/>
                        <a:pt x="30906" y="48234"/>
                      </a:cubicBezTo>
                      <a:lnTo>
                        <a:pt x="17769" y="35097"/>
                      </a:lnTo>
                      <a:cubicBezTo>
                        <a:pt x="15392" y="32720"/>
                        <a:pt x="15392" y="28823"/>
                        <a:pt x="17769" y="26446"/>
                      </a:cubicBezTo>
                      <a:lnTo>
                        <a:pt x="30906" y="13309"/>
                      </a:lnTo>
                      <a:cubicBezTo>
                        <a:pt x="32094" y="12108"/>
                        <a:pt x="33663" y="11508"/>
                        <a:pt x="35231" y="11508"/>
                      </a:cubicBezTo>
                      <a:close/>
                      <a:moveTo>
                        <a:pt x="6127" y="1"/>
                      </a:moveTo>
                      <a:cubicBezTo>
                        <a:pt x="2745" y="1"/>
                        <a:pt x="0" y="2746"/>
                        <a:pt x="0" y="6128"/>
                      </a:cubicBezTo>
                      <a:lnTo>
                        <a:pt x="0" y="55415"/>
                      </a:lnTo>
                      <a:cubicBezTo>
                        <a:pt x="0" y="58797"/>
                        <a:pt x="2745" y="61542"/>
                        <a:pt x="6127" y="61542"/>
                      </a:cubicBezTo>
                      <a:lnTo>
                        <a:pt x="55414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3" name="Google Shape;4973;p84"/>
                <p:cNvSpPr/>
                <p:nvPr/>
              </p:nvSpPr>
              <p:spPr>
                <a:xfrm>
                  <a:off x="30355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43896" y="20184"/>
                      </a:moveTo>
                      <a:cubicBezTo>
                        <a:pt x="45465" y="20184"/>
                        <a:pt x="47033" y="20784"/>
                        <a:pt x="48234" y="21985"/>
                      </a:cubicBezTo>
                      <a:cubicBezTo>
                        <a:pt x="50636" y="24362"/>
                        <a:pt x="50636" y="28259"/>
                        <a:pt x="48234" y="30637"/>
                      </a:cubicBezTo>
                      <a:lnTo>
                        <a:pt x="35097" y="43773"/>
                      </a:lnTo>
                      <a:cubicBezTo>
                        <a:pt x="33909" y="44962"/>
                        <a:pt x="32346" y="45556"/>
                        <a:pt x="30781" y="45556"/>
                      </a:cubicBezTo>
                      <a:cubicBezTo>
                        <a:pt x="29215" y="45556"/>
                        <a:pt x="27647" y="44962"/>
                        <a:pt x="26446" y="43773"/>
                      </a:cubicBezTo>
                      <a:lnTo>
                        <a:pt x="13309" y="30637"/>
                      </a:lnTo>
                      <a:cubicBezTo>
                        <a:pt x="10932" y="28235"/>
                        <a:pt x="10932" y="24362"/>
                        <a:pt x="13309" y="21985"/>
                      </a:cubicBezTo>
                      <a:cubicBezTo>
                        <a:pt x="14510" y="20784"/>
                        <a:pt x="16079" y="20184"/>
                        <a:pt x="17647" y="20184"/>
                      </a:cubicBezTo>
                      <a:cubicBezTo>
                        <a:pt x="19216" y="20184"/>
                        <a:pt x="20784" y="20784"/>
                        <a:pt x="21985" y="21985"/>
                      </a:cubicBezTo>
                      <a:lnTo>
                        <a:pt x="30784" y="30759"/>
                      </a:lnTo>
                      <a:lnTo>
                        <a:pt x="39558" y="21985"/>
                      </a:lnTo>
                      <a:cubicBezTo>
                        <a:pt x="40759" y="20784"/>
                        <a:pt x="42328" y="20184"/>
                        <a:pt x="43896" y="20184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4" name="Google Shape;4974;p84"/>
                <p:cNvSpPr/>
                <p:nvPr/>
              </p:nvSpPr>
              <p:spPr>
                <a:xfrm>
                  <a:off x="3035500" y="11676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30781" y="15968"/>
                      </a:moveTo>
                      <a:cubicBezTo>
                        <a:pt x="32346" y="15968"/>
                        <a:pt x="33909" y="16569"/>
                        <a:pt x="35097" y="17770"/>
                      </a:cubicBezTo>
                      <a:lnTo>
                        <a:pt x="48234" y="30882"/>
                      </a:lnTo>
                      <a:cubicBezTo>
                        <a:pt x="50636" y="33284"/>
                        <a:pt x="50636" y="37156"/>
                        <a:pt x="48234" y="39558"/>
                      </a:cubicBezTo>
                      <a:cubicBezTo>
                        <a:pt x="47033" y="40759"/>
                        <a:pt x="45465" y="41359"/>
                        <a:pt x="43896" y="41359"/>
                      </a:cubicBezTo>
                      <a:cubicBezTo>
                        <a:pt x="42328" y="41359"/>
                        <a:pt x="40759" y="40759"/>
                        <a:pt x="39558" y="39558"/>
                      </a:cubicBezTo>
                      <a:lnTo>
                        <a:pt x="30784" y="30759"/>
                      </a:lnTo>
                      <a:lnTo>
                        <a:pt x="21985" y="39558"/>
                      </a:lnTo>
                      <a:cubicBezTo>
                        <a:pt x="20784" y="40759"/>
                        <a:pt x="19216" y="41359"/>
                        <a:pt x="17647" y="41359"/>
                      </a:cubicBezTo>
                      <a:cubicBezTo>
                        <a:pt x="16079" y="41359"/>
                        <a:pt x="14510" y="40759"/>
                        <a:pt x="13309" y="39558"/>
                      </a:cubicBezTo>
                      <a:cubicBezTo>
                        <a:pt x="10932" y="37156"/>
                        <a:pt x="10932" y="33284"/>
                        <a:pt x="13309" y="30882"/>
                      </a:cubicBezTo>
                      <a:lnTo>
                        <a:pt x="26446" y="17770"/>
                      </a:lnTo>
                      <a:cubicBezTo>
                        <a:pt x="27647" y="16569"/>
                        <a:pt x="29215" y="15968"/>
                        <a:pt x="30781" y="1596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5" name="Google Shape;4975;p84"/>
                <p:cNvSpPr/>
                <p:nvPr/>
              </p:nvSpPr>
              <p:spPr>
                <a:xfrm>
                  <a:off x="4880400" y="3012500"/>
                  <a:ext cx="1538575" cy="153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43" h="61543" extrusionOk="0">
                      <a:moveTo>
                        <a:pt x="26323" y="11508"/>
                      </a:moveTo>
                      <a:cubicBezTo>
                        <a:pt x="27892" y="11508"/>
                        <a:pt x="29460" y="12108"/>
                        <a:pt x="30661" y="13309"/>
                      </a:cubicBezTo>
                      <a:lnTo>
                        <a:pt x="43773" y="26446"/>
                      </a:lnTo>
                      <a:cubicBezTo>
                        <a:pt x="46175" y="28823"/>
                        <a:pt x="46175" y="32720"/>
                        <a:pt x="43773" y="35097"/>
                      </a:cubicBezTo>
                      <a:lnTo>
                        <a:pt x="30661" y="48234"/>
                      </a:lnTo>
                      <a:cubicBezTo>
                        <a:pt x="29460" y="49423"/>
                        <a:pt x="27892" y="50017"/>
                        <a:pt x="26323" y="50017"/>
                      </a:cubicBezTo>
                      <a:cubicBezTo>
                        <a:pt x="24755" y="50017"/>
                        <a:pt x="23186" y="49423"/>
                        <a:pt x="21985" y="48234"/>
                      </a:cubicBezTo>
                      <a:cubicBezTo>
                        <a:pt x="19583" y="45832"/>
                        <a:pt x="19583" y="41960"/>
                        <a:pt x="21985" y="39558"/>
                      </a:cubicBezTo>
                      <a:lnTo>
                        <a:pt x="30784" y="30759"/>
                      </a:lnTo>
                      <a:lnTo>
                        <a:pt x="21985" y="21985"/>
                      </a:lnTo>
                      <a:cubicBezTo>
                        <a:pt x="19583" y="19583"/>
                        <a:pt x="19583" y="15711"/>
                        <a:pt x="21985" y="13309"/>
                      </a:cubicBezTo>
                      <a:cubicBezTo>
                        <a:pt x="23186" y="12108"/>
                        <a:pt x="24755" y="11508"/>
                        <a:pt x="26323" y="11508"/>
                      </a:cubicBezTo>
                      <a:close/>
                      <a:moveTo>
                        <a:pt x="6128" y="1"/>
                      </a:moveTo>
                      <a:cubicBezTo>
                        <a:pt x="2746" y="1"/>
                        <a:pt x="1" y="2746"/>
                        <a:pt x="1" y="6128"/>
                      </a:cubicBezTo>
                      <a:lnTo>
                        <a:pt x="1" y="55415"/>
                      </a:lnTo>
                      <a:cubicBezTo>
                        <a:pt x="1" y="58797"/>
                        <a:pt x="2746" y="61542"/>
                        <a:pt x="6128" y="61542"/>
                      </a:cubicBezTo>
                      <a:lnTo>
                        <a:pt x="55415" y="61542"/>
                      </a:lnTo>
                      <a:cubicBezTo>
                        <a:pt x="58797" y="61542"/>
                        <a:pt x="61542" y="58797"/>
                        <a:pt x="61542" y="55415"/>
                      </a:cubicBezTo>
                      <a:lnTo>
                        <a:pt x="61542" y="6128"/>
                      </a:lnTo>
                      <a:cubicBezTo>
                        <a:pt x="61542" y="2746"/>
                        <a:pt x="58797" y="1"/>
                        <a:pt x="5541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976" name="Google Shape;4976;p84"/>
            <p:cNvSpPr/>
            <p:nvPr/>
          </p:nvSpPr>
          <p:spPr>
            <a:xfrm>
              <a:off x="7615675" y="4738650"/>
              <a:ext cx="842400" cy="250475"/>
            </a:xfrm>
            <a:custGeom>
              <a:avLst/>
              <a:gdLst/>
              <a:ahLst/>
              <a:cxnLst/>
              <a:rect l="l" t="t" r="r" b="b"/>
              <a:pathLst>
                <a:path w="33696" h="10019" extrusionOk="0">
                  <a:moveTo>
                    <a:pt x="33696" y="2240"/>
                  </a:moveTo>
                  <a:lnTo>
                    <a:pt x="0" y="10019"/>
                  </a:lnTo>
                  <a:lnTo>
                    <a:pt x="308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4977" name="Google Shape;4977;p84"/>
          <p:cNvCxnSpPr/>
          <p:nvPr/>
        </p:nvCxnSpPr>
        <p:spPr>
          <a:xfrm rot="10800000">
            <a:off x="-21287" y="1433400"/>
            <a:ext cx="3556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8" name="Google Shape;4978;p84"/>
          <p:cNvSpPr/>
          <p:nvPr/>
        </p:nvSpPr>
        <p:spPr>
          <a:xfrm rot="10800000" flipH="1">
            <a:off x="3535525" y="13593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79" name="Google Shape;4979;p84"/>
          <p:cNvGrpSpPr/>
          <p:nvPr/>
        </p:nvGrpSpPr>
        <p:grpSpPr>
          <a:xfrm>
            <a:off x="351325" y="539500"/>
            <a:ext cx="7785475" cy="4284469"/>
            <a:chOff x="351325" y="539500"/>
            <a:chExt cx="7785475" cy="4284469"/>
          </a:xfrm>
        </p:grpSpPr>
        <p:sp>
          <p:nvSpPr>
            <p:cNvPr id="4980" name="Google Shape;4980;p84"/>
            <p:cNvSpPr/>
            <p:nvPr/>
          </p:nvSpPr>
          <p:spPr>
            <a:xfrm>
              <a:off x="3290475" y="2319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81" name="Google Shape;4981;p84"/>
            <p:cNvGrpSpPr/>
            <p:nvPr/>
          </p:nvGrpSpPr>
          <p:grpSpPr>
            <a:xfrm>
              <a:off x="351325" y="539500"/>
              <a:ext cx="7785475" cy="4284469"/>
              <a:chOff x="351325" y="539500"/>
              <a:chExt cx="7785475" cy="4284469"/>
            </a:xfrm>
          </p:grpSpPr>
          <p:sp>
            <p:nvSpPr>
              <p:cNvPr id="4982" name="Google Shape;4982;p84"/>
              <p:cNvSpPr/>
              <p:nvPr/>
            </p:nvSpPr>
            <p:spPr>
              <a:xfrm rot="10800000" flipH="1">
                <a:off x="4346638" y="46414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84"/>
              <p:cNvSpPr/>
              <p:nvPr/>
            </p:nvSpPr>
            <p:spPr>
              <a:xfrm>
                <a:off x="7349500" y="2735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84"/>
              <p:cNvSpPr/>
              <p:nvPr/>
            </p:nvSpPr>
            <p:spPr>
              <a:xfrm>
                <a:off x="7947200" y="539500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84"/>
              <p:cNvSpPr/>
              <p:nvPr/>
            </p:nvSpPr>
            <p:spPr>
              <a:xfrm>
                <a:off x="4712075" y="3258263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84"/>
              <p:cNvSpPr/>
              <p:nvPr/>
            </p:nvSpPr>
            <p:spPr>
              <a:xfrm>
                <a:off x="351325" y="33732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87" name="Google Shape;4987;p84"/>
              <p:cNvGrpSpPr/>
              <p:nvPr/>
            </p:nvGrpSpPr>
            <p:grpSpPr>
              <a:xfrm rot="-7546048">
                <a:off x="5203709" y="4249756"/>
                <a:ext cx="161701" cy="641985"/>
                <a:chOff x="7004550" y="3676293"/>
                <a:chExt cx="161700" cy="641982"/>
              </a:xfrm>
            </p:grpSpPr>
            <p:sp>
              <p:nvSpPr>
                <p:cNvPr id="4988" name="Google Shape;4988;p84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9" name="Google Shape;4989;p84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0" name="Google Shape;4990;p84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1" name="Google Shape;4991;p84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FDA43B3-490C-2694-88E1-E584292AD86E}"/>
              </a:ext>
            </a:extLst>
          </p:cNvPr>
          <p:cNvSpPr txBox="1"/>
          <p:nvPr/>
        </p:nvSpPr>
        <p:spPr>
          <a:xfrm>
            <a:off x="713225" y="1823125"/>
            <a:ext cx="29391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I hope that this slideshow was informative!</a:t>
            </a:r>
          </a:p>
          <a:p>
            <a:endParaRPr lang="en-US" dirty="0">
              <a:solidFill>
                <a:schemeClr val="accent6"/>
              </a:solidFill>
              <a:latin typeface="Sora" panose="020B0604020202020204" charset="0"/>
              <a:cs typeface="Sora" panose="020B0604020202020204" charset="0"/>
            </a:endParaRPr>
          </a:p>
          <a:p>
            <a:r>
              <a:rPr lang="en-US" dirty="0">
                <a:solidFill>
                  <a:schemeClr val="accent6"/>
                </a:solidFill>
                <a:latin typeface="Sora" panose="020B0604020202020204" charset="0"/>
                <a:cs typeface="Sora" panose="020B0604020202020204" charset="0"/>
              </a:rPr>
              <a:t>It’s extremely interesting to understand how data in Overwatch 2 can be used to draw 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73"/>
          <p:cNvSpPr txBox="1">
            <a:spLocks noGrp="1"/>
          </p:cNvSpPr>
          <p:nvPr>
            <p:ph type="title" idx="6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Overwatch?</a:t>
            </a:r>
            <a:endParaRPr dirty="0"/>
          </a:p>
        </p:txBody>
      </p:sp>
      <p:sp>
        <p:nvSpPr>
          <p:cNvPr id="2315" name="Google Shape;2315;p73"/>
          <p:cNvSpPr txBox="1">
            <a:spLocks noGrp="1"/>
          </p:cNvSpPr>
          <p:nvPr>
            <p:ph type="title"/>
          </p:nvPr>
        </p:nvSpPr>
        <p:spPr>
          <a:xfrm>
            <a:off x="1403225" y="1356025"/>
            <a:ext cx="2641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Early Pioneer</a:t>
            </a:r>
            <a:endParaRPr dirty="0"/>
          </a:p>
        </p:txBody>
      </p:sp>
      <p:sp>
        <p:nvSpPr>
          <p:cNvPr id="2316" name="Google Shape;2316;p73"/>
          <p:cNvSpPr txBox="1">
            <a:spLocks noGrp="1"/>
          </p:cNvSpPr>
          <p:nvPr>
            <p:ph type="subTitle" idx="1"/>
          </p:nvPr>
        </p:nvSpPr>
        <p:spPr>
          <a:xfrm>
            <a:off x="1328900" y="1770223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I’ve played Overwatch since it launched in</a:t>
            </a:r>
          </a:p>
          <a:p>
            <a:r>
              <a:rPr lang="en-US" dirty="0"/>
              <a:t>2016</a:t>
            </a:r>
          </a:p>
        </p:txBody>
      </p:sp>
      <p:sp>
        <p:nvSpPr>
          <p:cNvPr id="2317" name="Google Shape;2317;p73"/>
          <p:cNvSpPr txBox="1">
            <a:spLocks noGrp="1"/>
          </p:cNvSpPr>
          <p:nvPr>
            <p:ph type="title" idx="2"/>
          </p:nvPr>
        </p:nvSpPr>
        <p:spPr>
          <a:xfrm>
            <a:off x="1403225" y="3614900"/>
            <a:ext cx="27129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Rigorous Analysis</a:t>
            </a:r>
            <a:endParaRPr dirty="0"/>
          </a:p>
        </p:txBody>
      </p:sp>
      <p:sp>
        <p:nvSpPr>
          <p:cNvPr id="2318" name="Google Shape;2318;p73"/>
          <p:cNvSpPr txBox="1">
            <a:spLocks noGrp="1"/>
          </p:cNvSpPr>
          <p:nvPr>
            <p:ph type="subTitle" idx="3"/>
          </p:nvPr>
        </p:nvSpPr>
        <p:spPr>
          <a:xfrm>
            <a:off x="1403225" y="4027150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300 data points &amp; over 6 hours of gamplay</a:t>
            </a:r>
            <a:endParaRPr dirty="0"/>
          </a:p>
        </p:txBody>
      </p:sp>
      <p:sp>
        <p:nvSpPr>
          <p:cNvPr id="2319" name="Google Shape;2319;p73"/>
          <p:cNvSpPr txBox="1">
            <a:spLocks noGrp="1"/>
          </p:cNvSpPr>
          <p:nvPr>
            <p:ph type="title" idx="4"/>
          </p:nvPr>
        </p:nvSpPr>
        <p:spPr>
          <a:xfrm>
            <a:off x="4827263" y="2430800"/>
            <a:ext cx="2841512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Immense Experience</a:t>
            </a:r>
            <a:endParaRPr dirty="0"/>
          </a:p>
        </p:txBody>
      </p:sp>
      <p:sp>
        <p:nvSpPr>
          <p:cNvPr id="2320" name="Google Shape;2320;p73"/>
          <p:cNvSpPr txBox="1">
            <a:spLocks noGrp="1"/>
          </p:cNvSpPr>
          <p:nvPr>
            <p:ph type="subTitle" idx="5"/>
          </p:nvPr>
        </p:nvSpPr>
        <p:spPr>
          <a:xfrm>
            <a:off x="3560875" y="2901032"/>
            <a:ext cx="41079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After 700+ hours of gameplay experience, I’ve become passionate for the game, its heroes, and its lore</a:t>
            </a:r>
          </a:p>
        </p:txBody>
      </p:sp>
      <p:grpSp>
        <p:nvGrpSpPr>
          <p:cNvPr id="2328" name="Google Shape;2328;p73"/>
          <p:cNvGrpSpPr/>
          <p:nvPr/>
        </p:nvGrpSpPr>
        <p:grpSpPr>
          <a:xfrm>
            <a:off x="7850821" y="2715343"/>
            <a:ext cx="531180" cy="496138"/>
            <a:chOff x="1154475" y="380875"/>
            <a:chExt cx="5301200" cy="4951475"/>
          </a:xfrm>
        </p:grpSpPr>
        <p:sp>
          <p:nvSpPr>
            <p:cNvPr id="2329" name="Google Shape;2329;p73"/>
            <p:cNvSpPr/>
            <p:nvPr/>
          </p:nvSpPr>
          <p:spPr>
            <a:xfrm>
              <a:off x="5292150" y="3802300"/>
              <a:ext cx="1163525" cy="1530050"/>
            </a:xfrm>
            <a:custGeom>
              <a:avLst/>
              <a:gdLst/>
              <a:ahLst/>
              <a:cxnLst/>
              <a:rect l="l" t="t" r="r" b="b"/>
              <a:pathLst>
                <a:path w="46541" h="61202" extrusionOk="0">
                  <a:moveTo>
                    <a:pt x="24509" y="1"/>
                  </a:moveTo>
                  <a:lnTo>
                    <a:pt x="24509" y="28823"/>
                  </a:lnTo>
                  <a:cubicBezTo>
                    <a:pt x="24509" y="38969"/>
                    <a:pt x="16250" y="47204"/>
                    <a:pt x="6128" y="47204"/>
                  </a:cubicBezTo>
                  <a:cubicBezTo>
                    <a:pt x="4045" y="47204"/>
                    <a:pt x="1986" y="46861"/>
                    <a:pt x="1" y="46151"/>
                  </a:cubicBezTo>
                  <a:lnTo>
                    <a:pt x="1" y="48528"/>
                  </a:lnTo>
                  <a:cubicBezTo>
                    <a:pt x="1" y="51444"/>
                    <a:pt x="2059" y="53944"/>
                    <a:pt x="4927" y="54533"/>
                  </a:cubicBezTo>
                  <a:lnTo>
                    <a:pt x="37744" y="61076"/>
                  </a:lnTo>
                  <a:cubicBezTo>
                    <a:pt x="38168" y="61161"/>
                    <a:pt x="38584" y="61201"/>
                    <a:pt x="38990" y="61201"/>
                  </a:cubicBezTo>
                  <a:cubicBezTo>
                    <a:pt x="43393" y="61201"/>
                    <a:pt x="46541" y="56452"/>
                    <a:pt x="44386" y="52278"/>
                  </a:cubicBezTo>
                  <a:lnTo>
                    <a:pt x="32891" y="29828"/>
                  </a:lnTo>
                  <a:lnTo>
                    <a:pt x="44092" y="12475"/>
                  </a:lnTo>
                  <a:cubicBezTo>
                    <a:pt x="46445" y="8848"/>
                    <a:pt x="44386" y="3971"/>
                    <a:pt x="40146" y="3138"/>
                  </a:cubicBezTo>
                  <a:lnTo>
                    <a:pt x="245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3"/>
            <p:cNvSpPr/>
            <p:nvPr/>
          </p:nvSpPr>
          <p:spPr>
            <a:xfrm>
              <a:off x="1154475" y="3802300"/>
              <a:ext cx="1162950" cy="1530050"/>
            </a:xfrm>
            <a:custGeom>
              <a:avLst/>
              <a:gdLst/>
              <a:ahLst/>
              <a:cxnLst/>
              <a:rect l="l" t="t" r="r" b="b"/>
              <a:pathLst>
                <a:path w="46518" h="61202" extrusionOk="0">
                  <a:moveTo>
                    <a:pt x="22009" y="1"/>
                  </a:moveTo>
                  <a:lnTo>
                    <a:pt x="6372" y="3138"/>
                  </a:lnTo>
                  <a:cubicBezTo>
                    <a:pt x="2157" y="3971"/>
                    <a:pt x="98" y="8848"/>
                    <a:pt x="2426" y="12475"/>
                  </a:cubicBezTo>
                  <a:lnTo>
                    <a:pt x="13651" y="29828"/>
                  </a:lnTo>
                  <a:lnTo>
                    <a:pt x="2132" y="52278"/>
                  </a:lnTo>
                  <a:cubicBezTo>
                    <a:pt x="0" y="56452"/>
                    <a:pt x="3149" y="61201"/>
                    <a:pt x="7534" y="61201"/>
                  </a:cubicBezTo>
                  <a:cubicBezTo>
                    <a:pt x="7938" y="61201"/>
                    <a:pt x="8352" y="61161"/>
                    <a:pt x="8774" y="61076"/>
                  </a:cubicBezTo>
                  <a:lnTo>
                    <a:pt x="41591" y="54533"/>
                  </a:lnTo>
                  <a:cubicBezTo>
                    <a:pt x="44459" y="53944"/>
                    <a:pt x="46518" y="51444"/>
                    <a:pt x="46518" y="48528"/>
                  </a:cubicBezTo>
                  <a:lnTo>
                    <a:pt x="46518" y="46151"/>
                  </a:lnTo>
                  <a:cubicBezTo>
                    <a:pt x="44532" y="46861"/>
                    <a:pt x="42474" y="47204"/>
                    <a:pt x="40390" y="47204"/>
                  </a:cubicBezTo>
                  <a:cubicBezTo>
                    <a:pt x="30391" y="47204"/>
                    <a:pt x="22009" y="39141"/>
                    <a:pt x="22009" y="28823"/>
                  </a:cubicBezTo>
                  <a:lnTo>
                    <a:pt x="220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3"/>
            <p:cNvSpPr/>
            <p:nvPr/>
          </p:nvSpPr>
          <p:spPr>
            <a:xfrm>
              <a:off x="2011050" y="3106875"/>
              <a:ext cx="3587500" cy="1569575"/>
            </a:xfrm>
            <a:custGeom>
              <a:avLst/>
              <a:gdLst/>
              <a:ahLst/>
              <a:cxnLst/>
              <a:rect l="l" t="t" r="r" b="b"/>
              <a:pathLst>
                <a:path w="143500" h="62783" extrusionOk="0">
                  <a:moveTo>
                    <a:pt x="71737" y="0"/>
                  </a:moveTo>
                  <a:cubicBezTo>
                    <a:pt x="48699" y="0"/>
                    <a:pt x="25955" y="3848"/>
                    <a:pt x="4191" y="11446"/>
                  </a:cubicBezTo>
                  <a:cubicBezTo>
                    <a:pt x="1740" y="12254"/>
                    <a:pt x="0" y="14583"/>
                    <a:pt x="0" y="17279"/>
                  </a:cubicBezTo>
                  <a:lnTo>
                    <a:pt x="0" y="56640"/>
                  </a:lnTo>
                  <a:cubicBezTo>
                    <a:pt x="0" y="60167"/>
                    <a:pt x="2901" y="62783"/>
                    <a:pt x="6140" y="62783"/>
                  </a:cubicBezTo>
                  <a:cubicBezTo>
                    <a:pt x="6839" y="62783"/>
                    <a:pt x="7554" y="62661"/>
                    <a:pt x="8260" y="62399"/>
                  </a:cubicBezTo>
                  <a:cubicBezTo>
                    <a:pt x="28725" y="55243"/>
                    <a:pt x="50072" y="51616"/>
                    <a:pt x="71737" y="51616"/>
                  </a:cubicBezTo>
                  <a:cubicBezTo>
                    <a:pt x="93428" y="51616"/>
                    <a:pt x="114775" y="55243"/>
                    <a:pt x="135240" y="62399"/>
                  </a:cubicBezTo>
                  <a:cubicBezTo>
                    <a:pt x="135942" y="62657"/>
                    <a:pt x="136657" y="62778"/>
                    <a:pt x="137356" y="62778"/>
                  </a:cubicBezTo>
                  <a:cubicBezTo>
                    <a:pt x="140585" y="62778"/>
                    <a:pt x="143499" y="60205"/>
                    <a:pt x="143499" y="56640"/>
                  </a:cubicBezTo>
                  <a:lnTo>
                    <a:pt x="143499" y="17279"/>
                  </a:lnTo>
                  <a:cubicBezTo>
                    <a:pt x="143499" y="14583"/>
                    <a:pt x="141759" y="12254"/>
                    <a:pt x="139284" y="11446"/>
                  </a:cubicBezTo>
                  <a:cubicBezTo>
                    <a:pt x="117520" y="3848"/>
                    <a:pt x="94800" y="0"/>
                    <a:pt x="71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3"/>
            <p:cNvSpPr/>
            <p:nvPr/>
          </p:nvSpPr>
          <p:spPr>
            <a:xfrm>
              <a:off x="4857750" y="1493575"/>
              <a:ext cx="1570400" cy="1490950"/>
            </a:xfrm>
            <a:custGeom>
              <a:avLst/>
              <a:gdLst/>
              <a:ahLst/>
              <a:cxnLst/>
              <a:rect l="l" t="t" r="r" b="b"/>
              <a:pathLst>
                <a:path w="62816" h="59638" extrusionOk="0">
                  <a:moveTo>
                    <a:pt x="31396" y="0"/>
                  </a:moveTo>
                  <a:cubicBezTo>
                    <a:pt x="29288" y="0"/>
                    <a:pt x="27327" y="1128"/>
                    <a:pt x="26298" y="2991"/>
                  </a:cubicBezTo>
                  <a:lnTo>
                    <a:pt x="19190" y="15539"/>
                  </a:lnTo>
                  <a:lnTo>
                    <a:pt x="5049" y="18407"/>
                  </a:lnTo>
                  <a:cubicBezTo>
                    <a:pt x="2990" y="18823"/>
                    <a:pt x="1299" y="20343"/>
                    <a:pt x="637" y="22352"/>
                  </a:cubicBezTo>
                  <a:cubicBezTo>
                    <a:pt x="0" y="24362"/>
                    <a:pt x="466" y="26568"/>
                    <a:pt x="1912" y="28137"/>
                  </a:cubicBezTo>
                  <a:lnTo>
                    <a:pt x="11642" y="38773"/>
                  </a:lnTo>
                  <a:lnTo>
                    <a:pt x="10000" y="53086"/>
                  </a:lnTo>
                  <a:cubicBezTo>
                    <a:pt x="9779" y="55194"/>
                    <a:pt x="10686" y="57277"/>
                    <a:pt x="12401" y="58503"/>
                  </a:cubicBezTo>
                  <a:cubicBezTo>
                    <a:pt x="13428" y="59251"/>
                    <a:pt x="14640" y="59631"/>
                    <a:pt x="15862" y="59631"/>
                  </a:cubicBezTo>
                  <a:cubicBezTo>
                    <a:pt x="16682" y="59631"/>
                    <a:pt x="17506" y="59460"/>
                    <a:pt x="18284" y="59116"/>
                  </a:cubicBezTo>
                  <a:lnTo>
                    <a:pt x="31396" y="53111"/>
                  </a:lnTo>
                  <a:lnTo>
                    <a:pt x="44532" y="59116"/>
                  </a:lnTo>
                  <a:cubicBezTo>
                    <a:pt x="44561" y="59130"/>
                    <a:pt x="45576" y="59637"/>
                    <a:pt x="46991" y="59637"/>
                  </a:cubicBezTo>
                  <a:cubicBezTo>
                    <a:pt x="48000" y="59637"/>
                    <a:pt x="49211" y="59380"/>
                    <a:pt x="50415" y="58503"/>
                  </a:cubicBezTo>
                  <a:cubicBezTo>
                    <a:pt x="52130" y="57277"/>
                    <a:pt x="53037" y="55194"/>
                    <a:pt x="52792" y="53086"/>
                  </a:cubicBezTo>
                  <a:lnTo>
                    <a:pt x="51174" y="38773"/>
                  </a:lnTo>
                  <a:lnTo>
                    <a:pt x="60904" y="28137"/>
                  </a:lnTo>
                  <a:cubicBezTo>
                    <a:pt x="62350" y="26568"/>
                    <a:pt x="62816" y="24362"/>
                    <a:pt x="62179" y="22352"/>
                  </a:cubicBezTo>
                  <a:cubicBezTo>
                    <a:pt x="61517" y="20343"/>
                    <a:pt x="59826" y="18823"/>
                    <a:pt x="57743" y="18407"/>
                  </a:cubicBezTo>
                  <a:lnTo>
                    <a:pt x="43626" y="15539"/>
                  </a:lnTo>
                  <a:lnTo>
                    <a:pt x="36518" y="2991"/>
                  </a:lnTo>
                  <a:cubicBezTo>
                    <a:pt x="35489" y="1152"/>
                    <a:pt x="33528" y="0"/>
                    <a:pt x="313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3"/>
            <p:cNvSpPr/>
            <p:nvPr/>
          </p:nvSpPr>
          <p:spPr>
            <a:xfrm>
              <a:off x="2607225" y="380875"/>
              <a:ext cx="2395750" cy="2275600"/>
            </a:xfrm>
            <a:custGeom>
              <a:avLst/>
              <a:gdLst/>
              <a:ahLst/>
              <a:cxnLst/>
              <a:rect l="l" t="t" r="r" b="b"/>
              <a:pathLst>
                <a:path w="95830" h="91024" extrusionOk="0">
                  <a:moveTo>
                    <a:pt x="47915" y="1"/>
                  </a:moveTo>
                  <a:cubicBezTo>
                    <a:pt x="45709" y="1"/>
                    <a:pt x="43650" y="1201"/>
                    <a:pt x="42572" y="3113"/>
                  </a:cubicBezTo>
                  <a:lnTo>
                    <a:pt x="30097" y="25171"/>
                  </a:lnTo>
                  <a:lnTo>
                    <a:pt x="5270" y="30220"/>
                  </a:lnTo>
                  <a:cubicBezTo>
                    <a:pt x="3113" y="30661"/>
                    <a:pt x="1348" y="32230"/>
                    <a:pt x="687" y="34313"/>
                  </a:cubicBezTo>
                  <a:cubicBezTo>
                    <a:pt x="0" y="36421"/>
                    <a:pt x="490" y="38724"/>
                    <a:pt x="1985" y="40366"/>
                  </a:cubicBezTo>
                  <a:lnTo>
                    <a:pt x="19093" y="59018"/>
                  </a:lnTo>
                  <a:lnTo>
                    <a:pt x="16225" y="84188"/>
                  </a:lnTo>
                  <a:cubicBezTo>
                    <a:pt x="15980" y="86394"/>
                    <a:pt x="16936" y="88551"/>
                    <a:pt x="18725" y="89850"/>
                  </a:cubicBezTo>
                  <a:cubicBezTo>
                    <a:pt x="19791" y="90623"/>
                    <a:pt x="21048" y="91023"/>
                    <a:pt x="22315" y="91023"/>
                  </a:cubicBezTo>
                  <a:cubicBezTo>
                    <a:pt x="23175" y="91023"/>
                    <a:pt x="24040" y="90839"/>
                    <a:pt x="24852" y="90462"/>
                  </a:cubicBezTo>
                  <a:lnTo>
                    <a:pt x="47915" y="79948"/>
                  </a:lnTo>
                  <a:lnTo>
                    <a:pt x="70953" y="90462"/>
                  </a:lnTo>
                  <a:cubicBezTo>
                    <a:pt x="70996" y="90477"/>
                    <a:pt x="72071" y="91016"/>
                    <a:pt x="73562" y="91016"/>
                  </a:cubicBezTo>
                  <a:cubicBezTo>
                    <a:pt x="74609" y="91016"/>
                    <a:pt x="75861" y="90750"/>
                    <a:pt x="77105" y="89850"/>
                  </a:cubicBezTo>
                  <a:cubicBezTo>
                    <a:pt x="78894" y="88551"/>
                    <a:pt x="79825" y="86394"/>
                    <a:pt x="79580" y="84188"/>
                  </a:cubicBezTo>
                  <a:lnTo>
                    <a:pt x="76713" y="59018"/>
                  </a:lnTo>
                  <a:lnTo>
                    <a:pt x="93820" y="40366"/>
                  </a:lnTo>
                  <a:cubicBezTo>
                    <a:pt x="95315" y="38724"/>
                    <a:pt x="95830" y="36421"/>
                    <a:pt x="95143" y="34313"/>
                  </a:cubicBezTo>
                  <a:cubicBezTo>
                    <a:pt x="94457" y="32230"/>
                    <a:pt x="92692" y="30661"/>
                    <a:pt x="90536" y="30220"/>
                  </a:cubicBezTo>
                  <a:lnTo>
                    <a:pt x="65708" y="25171"/>
                  </a:lnTo>
                  <a:lnTo>
                    <a:pt x="53233" y="3113"/>
                  </a:lnTo>
                  <a:cubicBezTo>
                    <a:pt x="52155" y="1201"/>
                    <a:pt x="50121" y="1"/>
                    <a:pt x="479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3"/>
            <p:cNvSpPr/>
            <p:nvPr/>
          </p:nvSpPr>
          <p:spPr>
            <a:xfrm>
              <a:off x="1181425" y="1493575"/>
              <a:ext cx="1571025" cy="1490950"/>
            </a:xfrm>
            <a:custGeom>
              <a:avLst/>
              <a:gdLst/>
              <a:ahLst/>
              <a:cxnLst/>
              <a:rect l="l" t="t" r="r" b="b"/>
              <a:pathLst>
                <a:path w="62841" h="59638" extrusionOk="0">
                  <a:moveTo>
                    <a:pt x="31421" y="0"/>
                  </a:moveTo>
                  <a:cubicBezTo>
                    <a:pt x="29313" y="0"/>
                    <a:pt x="27352" y="1128"/>
                    <a:pt x="26298" y="2991"/>
                  </a:cubicBezTo>
                  <a:lnTo>
                    <a:pt x="19215" y="15539"/>
                  </a:lnTo>
                  <a:lnTo>
                    <a:pt x="5074" y="18407"/>
                  </a:lnTo>
                  <a:cubicBezTo>
                    <a:pt x="2990" y="18823"/>
                    <a:pt x="1299" y="20343"/>
                    <a:pt x="662" y="22352"/>
                  </a:cubicBezTo>
                  <a:cubicBezTo>
                    <a:pt x="0" y="24362"/>
                    <a:pt x="491" y="26568"/>
                    <a:pt x="1912" y="28137"/>
                  </a:cubicBezTo>
                  <a:lnTo>
                    <a:pt x="11667" y="38773"/>
                  </a:lnTo>
                  <a:lnTo>
                    <a:pt x="10024" y="53086"/>
                  </a:lnTo>
                  <a:cubicBezTo>
                    <a:pt x="9779" y="55194"/>
                    <a:pt x="10686" y="57277"/>
                    <a:pt x="12402" y="58503"/>
                  </a:cubicBezTo>
                  <a:cubicBezTo>
                    <a:pt x="13429" y="59251"/>
                    <a:pt x="14649" y="59631"/>
                    <a:pt x="15878" y="59631"/>
                  </a:cubicBezTo>
                  <a:cubicBezTo>
                    <a:pt x="16703" y="59631"/>
                    <a:pt x="17531" y="59460"/>
                    <a:pt x="18308" y="59116"/>
                  </a:cubicBezTo>
                  <a:lnTo>
                    <a:pt x="31421" y="53111"/>
                  </a:lnTo>
                  <a:lnTo>
                    <a:pt x="44533" y="59116"/>
                  </a:lnTo>
                  <a:cubicBezTo>
                    <a:pt x="44576" y="59130"/>
                    <a:pt x="45597" y="59637"/>
                    <a:pt x="47014" y="59637"/>
                  </a:cubicBezTo>
                  <a:cubicBezTo>
                    <a:pt x="48025" y="59637"/>
                    <a:pt x="49236" y="59380"/>
                    <a:pt x="50439" y="58503"/>
                  </a:cubicBezTo>
                  <a:cubicBezTo>
                    <a:pt x="52155" y="57277"/>
                    <a:pt x="53062" y="55194"/>
                    <a:pt x="52817" y="53086"/>
                  </a:cubicBezTo>
                  <a:lnTo>
                    <a:pt x="51175" y="38773"/>
                  </a:lnTo>
                  <a:lnTo>
                    <a:pt x="60929" y="28137"/>
                  </a:lnTo>
                  <a:cubicBezTo>
                    <a:pt x="62351" y="26568"/>
                    <a:pt x="62841" y="24362"/>
                    <a:pt x="62179" y="22352"/>
                  </a:cubicBezTo>
                  <a:cubicBezTo>
                    <a:pt x="61517" y="20343"/>
                    <a:pt x="59826" y="18823"/>
                    <a:pt x="57768" y="18407"/>
                  </a:cubicBezTo>
                  <a:lnTo>
                    <a:pt x="43626" y="15539"/>
                  </a:lnTo>
                  <a:lnTo>
                    <a:pt x="36543" y="2991"/>
                  </a:lnTo>
                  <a:cubicBezTo>
                    <a:pt x="35489" y="1128"/>
                    <a:pt x="33528" y="0"/>
                    <a:pt x="314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5" name="Google Shape;2335;p73"/>
          <p:cNvGrpSpPr/>
          <p:nvPr/>
        </p:nvGrpSpPr>
        <p:grpSpPr>
          <a:xfrm>
            <a:off x="761768" y="1626514"/>
            <a:ext cx="523881" cy="523881"/>
            <a:chOff x="1190625" y="238125"/>
            <a:chExt cx="5228350" cy="5228350"/>
          </a:xfrm>
        </p:grpSpPr>
        <p:sp>
          <p:nvSpPr>
            <p:cNvPr id="2336" name="Google Shape;2336;p73"/>
            <p:cNvSpPr/>
            <p:nvPr/>
          </p:nvSpPr>
          <p:spPr>
            <a:xfrm>
              <a:off x="1526375" y="573875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39950" y="1"/>
                  </a:moveTo>
                  <a:cubicBezTo>
                    <a:pt x="23260" y="9388"/>
                    <a:pt x="9388" y="23260"/>
                    <a:pt x="1" y="39950"/>
                  </a:cubicBezTo>
                  <a:lnTo>
                    <a:pt x="39950" y="39950"/>
                  </a:lnTo>
                  <a:lnTo>
                    <a:pt x="399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3"/>
            <p:cNvSpPr/>
            <p:nvPr/>
          </p:nvSpPr>
          <p:spPr>
            <a:xfrm>
              <a:off x="5085050" y="573875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lnTo>
                    <a:pt x="1" y="39950"/>
                  </a:lnTo>
                  <a:lnTo>
                    <a:pt x="39950" y="39950"/>
                  </a:lnTo>
                  <a:cubicBezTo>
                    <a:pt x="30539" y="23260"/>
                    <a:pt x="16667" y="9388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3"/>
            <p:cNvSpPr/>
            <p:nvPr/>
          </p:nvSpPr>
          <p:spPr>
            <a:xfrm>
              <a:off x="1526375" y="4132550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cubicBezTo>
                    <a:pt x="9388" y="16667"/>
                    <a:pt x="23260" y="30539"/>
                    <a:pt x="39950" y="39950"/>
                  </a:cubicBezTo>
                  <a:lnTo>
                    <a:pt x="3995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3"/>
            <p:cNvSpPr/>
            <p:nvPr/>
          </p:nvSpPr>
          <p:spPr>
            <a:xfrm>
              <a:off x="5085050" y="4132550"/>
              <a:ext cx="998775" cy="998775"/>
            </a:xfrm>
            <a:custGeom>
              <a:avLst/>
              <a:gdLst/>
              <a:ahLst/>
              <a:cxnLst/>
              <a:rect l="l" t="t" r="r" b="b"/>
              <a:pathLst>
                <a:path w="39951" h="39951" extrusionOk="0">
                  <a:moveTo>
                    <a:pt x="1" y="1"/>
                  </a:moveTo>
                  <a:lnTo>
                    <a:pt x="1" y="39950"/>
                  </a:lnTo>
                  <a:cubicBezTo>
                    <a:pt x="16667" y="30539"/>
                    <a:pt x="30539" y="16667"/>
                    <a:pt x="399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3"/>
            <p:cNvSpPr/>
            <p:nvPr/>
          </p:nvSpPr>
          <p:spPr>
            <a:xfrm>
              <a:off x="1190625" y="238125"/>
              <a:ext cx="5228350" cy="5228350"/>
            </a:xfrm>
            <a:custGeom>
              <a:avLst/>
              <a:gdLst/>
              <a:ahLst/>
              <a:cxnLst/>
              <a:rect l="l" t="t" r="r" b="b"/>
              <a:pathLst>
                <a:path w="209134" h="209134" extrusionOk="0">
                  <a:moveTo>
                    <a:pt x="104576" y="19693"/>
                  </a:moveTo>
                  <a:cubicBezTo>
                    <a:pt x="106141" y="19693"/>
                    <a:pt x="107704" y="20293"/>
                    <a:pt x="108892" y="21494"/>
                  </a:cubicBezTo>
                  <a:lnTo>
                    <a:pt x="122029" y="34606"/>
                  </a:lnTo>
                  <a:cubicBezTo>
                    <a:pt x="124431" y="37008"/>
                    <a:pt x="124431" y="40881"/>
                    <a:pt x="122029" y="43282"/>
                  </a:cubicBezTo>
                  <a:cubicBezTo>
                    <a:pt x="120828" y="44459"/>
                    <a:pt x="119260" y="45072"/>
                    <a:pt x="117691" y="45072"/>
                  </a:cubicBezTo>
                  <a:cubicBezTo>
                    <a:pt x="116123" y="45072"/>
                    <a:pt x="114554" y="44483"/>
                    <a:pt x="113353" y="43282"/>
                  </a:cubicBezTo>
                  <a:lnTo>
                    <a:pt x="104579" y="34484"/>
                  </a:lnTo>
                  <a:lnTo>
                    <a:pt x="95780" y="43282"/>
                  </a:lnTo>
                  <a:cubicBezTo>
                    <a:pt x="94579" y="44471"/>
                    <a:pt x="93011" y="45066"/>
                    <a:pt x="91442" y="45066"/>
                  </a:cubicBezTo>
                  <a:cubicBezTo>
                    <a:pt x="89874" y="45066"/>
                    <a:pt x="88305" y="44471"/>
                    <a:pt x="87104" y="43282"/>
                  </a:cubicBezTo>
                  <a:cubicBezTo>
                    <a:pt x="84727" y="40881"/>
                    <a:pt x="84727" y="37008"/>
                    <a:pt x="87104" y="34606"/>
                  </a:cubicBezTo>
                  <a:lnTo>
                    <a:pt x="100241" y="21494"/>
                  </a:lnTo>
                  <a:cubicBezTo>
                    <a:pt x="101442" y="20293"/>
                    <a:pt x="103010" y="19693"/>
                    <a:pt x="104576" y="19693"/>
                  </a:cubicBezTo>
                  <a:close/>
                  <a:moveTo>
                    <a:pt x="38944" y="85321"/>
                  </a:moveTo>
                  <a:cubicBezTo>
                    <a:pt x="40513" y="85321"/>
                    <a:pt x="42082" y="85916"/>
                    <a:pt x="43282" y="87104"/>
                  </a:cubicBezTo>
                  <a:cubicBezTo>
                    <a:pt x="45660" y="89506"/>
                    <a:pt x="45660" y="93378"/>
                    <a:pt x="43282" y="95780"/>
                  </a:cubicBezTo>
                  <a:lnTo>
                    <a:pt x="34484" y="104579"/>
                  </a:lnTo>
                  <a:lnTo>
                    <a:pt x="43282" y="113353"/>
                  </a:lnTo>
                  <a:cubicBezTo>
                    <a:pt x="45660" y="115755"/>
                    <a:pt x="45660" y="119627"/>
                    <a:pt x="43282" y="122029"/>
                  </a:cubicBezTo>
                  <a:cubicBezTo>
                    <a:pt x="42082" y="123230"/>
                    <a:pt x="40513" y="123818"/>
                    <a:pt x="38944" y="123818"/>
                  </a:cubicBezTo>
                  <a:cubicBezTo>
                    <a:pt x="37376" y="123818"/>
                    <a:pt x="35807" y="123230"/>
                    <a:pt x="34606" y="122029"/>
                  </a:cubicBezTo>
                  <a:lnTo>
                    <a:pt x="21494" y="108892"/>
                  </a:lnTo>
                  <a:cubicBezTo>
                    <a:pt x="19092" y="106515"/>
                    <a:pt x="19092" y="102643"/>
                    <a:pt x="21494" y="100241"/>
                  </a:cubicBezTo>
                  <a:lnTo>
                    <a:pt x="34606" y="87104"/>
                  </a:lnTo>
                  <a:cubicBezTo>
                    <a:pt x="35807" y="85916"/>
                    <a:pt x="37376" y="85321"/>
                    <a:pt x="38944" y="85321"/>
                  </a:cubicBezTo>
                  <a:close/>
                  <a:moveTo>
                    <a:pt x="170201" y="85321"/>
                  </a:moveTo>
                  <a:cubicBezTo>
                    <a:pt x="171770" y="85321"/>
                    <a:pt x="173338" y="85916"/>
                    <a:pt x="174527" y="87104"/>
                  </a:cubicBezTo>
                  <a:lnTo>
                    <a:pt x="187664" y="100241"/>
                  </a:lnTo>
                  <a:cubicBezTo>
                    <a:pt x="190041" y="102643"/>
                    <a:pt x="190041" y="106515"/>
                    <a:pt x="187664" y="108892"/>
                  </a:cubicBezTo>
                  <a:lnTo>
                    <a:pt x="174527" y="122029"/>
                  </a:lnTo>
                  <a:cubicBezTo>
                    <a:pt x="173326" y="123230"/>
                    <a:pt x="171757" y="123818"/>
                    <a:pt x="170189" y="123818"/>
                  </a:cubicBezTo>
                  <a:cubicBezTo>
                    <a:pt x="168620" y="123818"/>
                    <a:pt x="167052" y="123230"/>
                    <a:pt x="165875" y="122029"/>
                  </a:cubicBezTo>
                  <a:cubicBezTo>
                    <a:pt x="163474" y="119627"/>
                    <a:pt x="163474" y="115755"/>
                    <a:pt x="165875" y="113353"/>
                  </a:cubicBezTo>
                  <a:lnTo>
                    <a:pt x="174650" y="104579"/>
                  </a:lnTo>
                  <a:lnTo>
                    <a:pt x="165875" y="95780"/>
                  </a:lnTo>
                  <a:cubicBezTo>
                    <a:pt x="163474" y="93378"/>
                    <a:pt x="163474" y="89506"/>
                    <a:pt x="165875" y="87104"/>
                  </a:cubicBezTo>
                  <a:cubicBezTo>
                    <a:pt x="167064" y="85916"/>
                    <a:pt x="168633" y="85321"/>
                    <a:pt x="170201" y="85321"/>
                  </a:cubicBezTo>
                  <a:close/>
                  <a:moveTo>
                    <a:pt x="117691" y="164074"/>
                  </a:moveTo>
                  <a:cubicBezTo>
                    <a:pt x="119260" y="164074"/>
                    <a:pt x="120828" y="164674"/>
                    <a:pt x="122029" y="165875"/>
                  </a:cubicBezTo>
                  <a:cubicBezTo>
                    <a:pt x="124431" y="168253"/>
                    <a:pt x="124431" y="172150"/>
                    <a:pt x="122029" y="174527"/>
                  </a:cubicBezTo>
                  <a:lnTo>
                    <a:pt x="108892" y="187664"/>
                  </a:lnTo>
                  <a:cubicBezTo>
                    <a:pt x="107716" y="188865"/>
                    <a:pt x="106147" y="189453"/>
                    <a:pt x="104579" y="189453"/>
                  </a:cubicBezTo>
                  <a:cubicBezTo>
                    <a:pt x="103010" y="189453"/>
                    <a:pt x="101442" y="188865"/>
                    <a:pt x="100241" y="187664"/>
                  </a:cubicBezTo>
                  <a:lnTo>
                    <a:pt x="87104" y="174527"/>
                  </a:lnTo>
                  <a:cubicBezTo>
                    <a:pt x="84727" y="172150"/>
                    <a:pt x="84727" y="168253"/>
                    <a:pt x="87104" y="165875"/>
                  </a:cubicBezTo>
                  <a:cubicBezTo>
                    <a:pt x="88305" y="164674"/>
                    <a:pt x="89874" y="164074"/>
                    <a:pt x="91442" y="164074"/>
                  </a:cubicBezTo>
                  <a:cubicBezTo>
                    <a:pt x="93011" y="164074"/>
                    <a:pt x="94579" y="164674"/>
                    <a:pt x="95780" y="165875"/>
                  </a:cubicBezTo>
                  <a:lnTo>
                    <a:pt x="104579" y="174650"/>
                  </a:lnTo>
                  <a:lnTo>
                    <a:pt x="113353" y="165875"/>
                  </a:lnTo>
                  <a:cubicBezTo>
                    <a:pt x="114554" y="164674"/>
                    <a:pt x="116123" y="164074"/>
                    <a:pt x="117691" y="164074"/>
                  </a:cubicBezTo>
                  <a:close/>
                  <a:moveTo>
                    <a:pt x="104579" y="0"/>
                  </a:moveTo>
                  <a:cubicBezTo>
                    <a:pt x="92619" y="0"/>
                    <a:pt x="80903" y="2010"/>
                    <a:pt x="69703" y="5956"/>
                  </a:cubicBezTo>
                  <a:cubicBezTo>
                    <a:pt x="67277" y="6838"/>
                    <a:pt x="65634" y="9142"/>
                    <a:pt x="65634" y="11740"/>
                  </a:cubicBezTo>
                  <a:lnTo>
                    <a:pt x="65634" y="55341"/>
                  </a:lnTo>
                  <a:cubicBezTo>
                    <a:pt x="65634" y="58061"/>
                    <a:pt x="64532" y="60708"/>
                    <a:pt x="62620" y="62620"/>
                  </a:cubicBezTo>
                  <a:cubicBezTo>
                    <a:pt x="60684" y="64556"/>
                    <a:pt x="58086" y="65634"/>
                    <a:pt x="55341" y="65634"/>
                  </a:cubicBezTo>
                  <a:lnTo>
                    <a:pt x="11740" y="65634"/>
                  </a:lnTo>
                  <a:cubicBezTo>
                    <a:pt x="9142" y="65634"/>
                    <a:pt x="6838" y="67277"/>
                    <a:pt x="5956" y="69703"/>
                  </a:cubicBezTo>
                  <a:cubicBezTo>
                    <a:pt x="2010" y="80879"/>
                    <a:pt x="0" y="92619"/>
                    <a:pt x="0" y="104579"/>
                  </a:cubicBezTo>
                  <a:cubicBezTo>
                    <a:pt x="0" y="116515"/>
                    <a:pt x="2010" y="128254"/>
                    <a:pt x="5956" y="139430"/>
                  </a:cubicBezTo>
                  <a:cubicBezTo>
                    <a:pt x="6838" y="141881"/>
                    <a:pt x="9142" y="143523"/>
                    <a:pt x="11740" y="143523"/>
                  </a:cubicBezTo>
                  <a:lnTo>
                    <a:pt x="55341" y="143523"/>
                  </a:lnTo>
                  <a:cubicBezTo>
                    <a:pt x="58086" y="143523"/>
                    <a:pt x="60684" y="144577"/>
                    <a:pt x="62620" y="146513"/>
                  </a:cubicBezTo>
                  <a:cubicBezTo>
                    <a:pt x="64532" y="148425"/>
                    <a:pt x="65634" y="151097"/>
                    <a:pt x="65634" y="153793"/>
                  </a:cubicBezTo>
                  <a:lnTo>
                    <a:pt x="65634" y="197394"/>
                  </a:lnTo>
                  <a:cubicBezTo>
                    <a:pt x="65634" y="199992"/>
                    <a:pt x="67277" y="202320"/>
                    <a:pt x="69703" y="203178"/>
                  </a:cubicBezTo>
                  <a:cubicBezTo>
                    <a:pt x="80903" y="207124"/>
                    <a:pt x="92619" y="209133"/>
                    <a:pt x="104579" y="209133"/>
                  </a:cubicBezTo>
                  <a:cubicBezTo>
                    <a:pt x="116515" y="209133"/>
                    <a:pt x="128254" y="207124"/>
                    <a:pt x="139430" y="203178"/>
                  </a:cubicBezTo>
                  <a:cubicBezTo>
                    <a:pt x="141881" y="202320"/>
                    <a:pt x="143523" y="199992"/>
                    <a:pt x="143523" y="197394"/>
                  </a:cubicBezTo>
                  <a:lnTo>
                    <a:pt x="143523" y="153793"/>
                  </a:lnTo>
                  <a:cubicBezTo>
                    <a:pt x="143523" y="151097"/>
                    <a:pt x="144602" y="148425"/>
                    <a:pt x="146513" y="146513"/>
                  </a:cubicBezTo>
                  <a:cubicBezTo>
                    <a:pt x="148474" y="144577"/>
                    <a:pt x="151048" y="143523"/>
                    <a:pt x="153793" y="143523"/>
                  </a:cubicBezTo>
                  <a:lnTo>
                    <a:pt x="197394" y="143523"/>
                  </a:lnTo>
                  <a:cubicBezTo>
                    <a:pt x="199992" y="143523"/>
                    <a:pt x="202320" y="141881"/>
                    <a:pt x="203178" y="139430"/>
                  </a:cubicBezTo>
                  <a:cubicBezTo>
                    <a:pt x="207124" y="128254"/>
                    <a:pt x="209133" y="116515"/>
                    <a:pt x="209133" y="104579"/>
                  </a:cubicBezTo>
                  <a:cubicBezTo>
                    <a:pt x="209133" y="92619"/>
                    <a:pt x="207124" y="80879"/>
                    <a:pt x="203178" y="69703"/>
                  </a:cubicBezTo>
                  <a:cubicBezTo>
                    <a:pt x="202320" y="67277"/>
                    <a:pt x="199992" y="65634"/>
                    <a:pt x="197394" y="65634"/>
                  </a:cubicBezTo>
                  <a:lnTo>
                    <a:pt x="153793" y="65634"/>
                  </a:lnTo>
                  <a:cubicBezTo>
                    <a:pt x="151048" y="65634"/>
                    <a:pt x="148474" y="64556"/>
                    <a:pt x="146513" y="62620"/>
                  </a:cubicBezTo>
                  <a:cubicBezTo>
                    <a:pt x="144602" y="60708"/>
                    <a:pt x="143523" y="58061"/>
                    <a:pt x="143523" y="55341"/>
                  </a:cubicBezTo>
                  <a:lnTo>
                    <a:pt x="143523" y="11740"/>
                  </a:lnTo>
                  <a:cubicBezTo>
                    <a:pt x="143523" y="9142"/>
                    <a:pt x="141881" y="6838"/>
                    <a:pt x="139430" y="5956"/>
                  </a:cubicBezTo>
                  <a:cubicBezTo>
                    <a:pt x="128254" y="2010"/>
                    <a:pt x="116515" y="0"/>
                    <a:pt x="1045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1" name="Google Shape;2341;p73"/>
          <p:cNvGrpSpPr/>
          <p:nvPr/>
        </p:nvGrpSpPr>
        <p:grpSpPr>
          <a:xfrm>
            <a:off x="529417" y="1198013"/>
            <a:ext cx="5636925" cy="3434639"/>
            <a:chOff x="529417" y="1198013"/>
            <a:chExt cx="5636925" cy="3434639"/>
          </a:xfrm>
        </p:grpSpPr>
        <p:grpSp>
          <p:nvGrpSpPr>
            <p:cNvPr id="2342" name="Google Shape;2342;p73"/>
            <p:cNvGrpSpPr/>
            <p:nvPr/>
          </p:nvGrpSpPr>
          <p:grpSpPr>
            <a:xfrm>
              <a:off x="5621195" y="4125751"/>
              <a:ext cx="545147" cy="506901"/>
              <a:chOff x="4818730" y="3307263"/>
              <a:chExt cx="1827512" cy="1699300"/>
            </a:xfrm>
          </p:grpSpPr>
          <p:sp>
            <p:nvSpPr>
              <p:cNvPr id="2343" name="Google Shape;2343;p73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73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73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3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3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3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73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73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73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73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73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73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73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3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3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73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73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73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73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3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73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73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73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73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73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8" name="Google Shape;2368;p73"/>
            <p:cNvGrpSpPr/>
            <p:nvPr/>
          </p:nvGrpSpPr>
          <p:grpSpPr>
            <a:xfrm>
              <a:off x="529417" y="1198013"/>
              <a:ext cx="4297846" cy="2404525"/>
              <a:chOff x="529417" y="1198013"/>
              <a:chExt cx="4297846" cy="2404525"/>
            </a:xfrm>
          </p:grpSpPr>
          <p:grpSp>
            <p:nvGrpSpPr>
              <p:cNvPr id="2369" name="Google Shape;2369;p73"/>
              <p:cNvGrpSpPr/>
              <p:nvPr/>
            </p:nvGrpSpPr>
            <p:grpSpPr>
              <a:xfrm rot="-7546048">
                <a:off x="769559" y="2642418"/>
                <a:ext cx="161701" cy="641985"/>
                <a:chOff x="7004550" y="3676293"/>
                <a:chExt cx="161700" cy="641982"/>
              </a:xfrm>
            </p:grpSpPr>
            <p:sp>
              <p:nvSpPr>
                <p:cNvPr id="2370" name="Google Shape;2370;p73"/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73"/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73"/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73"/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74" name="Google Shape;2374;p73"/>
              <p:cNvSpPr/>
              <p:nvPr/>
            </p:nvSpPr>
            <p:spPr>
              <a:xfrm>
                <a:off x="3757600" y="2655450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73"/>
              <p:cNvSpPr/>
              <p:nvPr/>
            </p:nvSpPr>
            <p:spPr>
              <a:xfrm>
                <a:off x="2150300" y="279673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73"/>
              <p:cNvSpPr/>
              <p:nvPr/>
            </p:nvSpPr>
            <p:spPr>
              <a:xfrm>
                <a:off x="3386525" y="3461238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73"/>
              <p:cNvSpPr/>
              <p:nvPr/>
            </p:nvSpPr>
            <p:spPr>
              <a:xfrm>
                <a:off x="4685963" y="1198013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10894;p100">
            <a:extLst>
              <a:ext uri="{FF2B5EF4-FFF2-40B4-BE49-F238E27FC236}">
                <a16:creationId xmlns:a16="http://schemas.microsoft.com/office/drawing/2014/main" id="{E7766060-0FD2-2918-3C6E-3913149D41EC}"/>
              </a:ext>
            </a:extLst>
          </p:cNvPr>
          <p:cNvGrpSpPr/>
          <p:nvPr/>
        </p:nvGrpSpPr>
        <p:grpSpPr>
          <a:xfrm>
            <a:off x="761768" y="3580743"/>
            <a:ext cx="450362" cy="439808"/>
            <a:chOff x="-62151950" y="4111775"/>
            <a:chExt cx="318225" cy="316650"/>
          </a:xfrm>
          <a:solidFill>
            <a:schemeClr val="accent6"/>
          </a:solidFill>
        </p:grpSpPr>
        <p:sp>
          <p:nvSpPr>
            <p:cNvPr id="3" name="Google Shape;10895;p100">
              <a:extLst>
                <a:ext uri="{FF2B5EF4-FFF2-40B4-BE49-F238E27FC236}">
                  <a16:creationId xmlns:a16="http://schemas.microsoft.com/office/drawing/2014/main" id="{C8625E34-99E9-E8A8-B517-35BB42488A91}"/>
                </a:ext>
              </a:extLst>
            </p:cNvPr>
            <p:cNvSpPr/>
            <p:nvPr/>
          </p:nvSpPr>
          <p:spPr>
            <a:xfrm>
              <a:off x="-62151950" y="4407925"/>
              <a:ext cx="318225" cy="20500"/>
            </a:xfrm>
            <a:custGeom>
              <a:avLst/>
              <a:gdLst/>
              <a:ahLst/>
              <a:cxnLst/>
              <a:rect l="l" t="t" r="r" b="b"/>
              <a:pathLst>
                <a:path w="1272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cubicBezTo>
                    <a:pt x="1" y="662"/>
                    <a:pt x="221" y="819"/>
                    <a:pt x="442" y="819"/>
                  </a:cubicBezTo>
                  <a:lnTo>
                    <a:pt x="12288" y="819"/>
                  </a:lnTo>
                  <a:cubicBezTo>
                    <a:pt x="12540" y="819"/>
                    <a:pt x="12697" y="630"/>
                    <a:pt x="12697" y="441"/>
                  </a:cubicBezTo>
                  <a:cubicBezTo>
                    <a:pt x="12729" y="158"/>
                    <a:pt x="12540" y="0"/>
                    <a:pt x="122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896;p100">
              <a:extLst>
                <a:ext uri="{FF2B5EF4-FFF2-40B4-BE49-F238E27FC236}">
                  <a16:creationId xmlns:a16="http://schemas.microsoft.com/office/drawing/2014/main" id="{6478A3CB-246D-0B1F-C9B1-0F544175BCCD}"/>
                </a:ext>
              </a:extLst>
            </p:cNvPr>
            <p:cNvSpPr/>
            <p:nvPr/>
          </p:nvSpPr>
          <p:spPr>
            <a:xfrm>
              <a:off x="-62151950" y="4283475"/>
              <a:ext cx="84300" cy="104000"/>
            </a:xfrm>
            <a:custGeom>
              <a:avLst/>
              <a:gdLst/>
              <a:ahLst/>
              <a:cxnLst/>
              <a:rect l="l" t="t" r="r" b="b"/>
              <a:pathLst>
                <a:path w="3372" h="4160" extrusionOk="0">
                  <a:moveTo>
                    <a:pt x="1009" y="0"/>
                  </a:moveTo>
                  <a:cubicBezTo>
                    <a:pt x="442" y="0"/>
                    <a:pt x="1" y="442"/>
                    <a:pt x="1" y="1009"/>
                  </a:cubicBezTo>
                  <a:lnTo>
                    <a:pt x="1" y="3214"/>
                  </a:lnTo>
                  <a:cubicBezTo>
                    <a:pt x="64" y="3718"/>
                    <a:pt x="473" y="4159"/>
                    <a:pt x="1009" y="4159"/>
                  </a:cubicBezTo>
                  <a:lnTo>
                    <a:pt x="2363" y="4159"/>
                  </a:lnTo>
                  <a:cubicBezTo>
                    <a:pt x="2931" y="4159"/>
                    <a:pt x="3372" y="3718"/>
                    <a:pt x="3372" y="3214"/>
                  </a:cubicBezTo>
                  <a:lnTo>
                    <a:pt x="3372" y="1009"/>
                  </a:lnTo>
                  <a:cubicBezTo>
                    <a:pt x="3372" y="442"/>
                    <a:pt x="2931" y="0"/>
                    <a:pt x="2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97;p100">
              <a:extLst>
                <a:ext uri="{FF2B5EF4-FFF2-40B4-BE49-F238E27FC236}">
                  <a16:creationId xmlns:a16="http://schemas.microsoft.com/office/drawing/2014/main" id="{56758E4F-BDDD-7EBC-8A2F-C36A8E5A125A}"/>
                </a:ext>
              </a:extLst>
            </p:cNvPr>
            <p:cNvSpPr/>
            <p:nvPr/>
          </p:nvSpPr>
          <p:spPr>
            <a:xfrm>
              <a:off x="-62033800" y="4111775"/>
              <a:ext cx="82725" cy="275700"/>
            </a:xfrm>
            <a:custGeom>
              <a:avLst/>
              <a:gdLst/>
              <a:ahLst/>
              <a:cxnLst/>
              <a:rect l="l" t="t" r="r" b="b"/>
              <a:pathLst>
                <a:path w="3309" h="11028" extrusionOk="0">
                  <a:moveTo>
                    <a:pt x="946" y="0"/>
                  </a:moveTo>
                  <a:cubicBezTo>
                    <a:pt x="410" y="0"/>
                    <a:pt x="0" y="410"/>
                    <a:pt x="0" y="977"/>
                  </a:cubicBezTo>
                  <a:lnTo>
                    <a:pt x="0" y="10082"/>
                  </a:lnTo>
                  <a:cubicBezTo>
                    <a:pt x="0" y="10618"/>
                    <a:pt x="441" y="11027"/>
                    <a:pt x="946" y="11027"/>
                  </a:cubicBezTo>
                  <a:lnTo>
                    <a:pt x="2332" y="11027"/>
                  </a:lnTo>
                  <a:cubicBezTo>
                    <a:pt x="2899" y="11027"/>
                    <a:pt x="3308" y="10586"/>
                    <a:pt x="3308" y="10082"/>
                  </a:cubicBezTo>
                  <a:lnTo>
                    <a:pt x="3308" y="977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98;p100">
              <a:extLst>
                <a:ext uri="{FF2B5EF4-FFF2-40B4-BE49-F238E27FC236}">
                  <a16:creationId xmlns:a16="http://schemas.microsoft.com/office/drawing/2014/main" id="{FE7D3207-A6C5-EB73-EEC3-F00907BF06AB}"/>
                </a:ext>
              </a:extLst>
            </p:cNvPr>
            <p:cNvSpPr/>
            <p:nvPr/>
          </p:nvSpPr>
          <p:spPr>
            <a:xfrm>
              <a:off x="-61916450" y="4200775"/>
              <a:ext cx="82725" cy="186700"/>
            </a:xfrm>
            <a:custGeom>
              <a:avLst/>
              <a:gdLst/>
              <a:ahLst/>
              <a:cxnLst/>
              <a:rect l="l" t="t" r="r" b="b"/>
              <a:pathLst>
                <a:path w="3309" h="7468" extrusionOk="0">
                  <a:moveTo>
                    <a:pt x="946" y="0"/>
                  </a:moveTo>
                  <a:cubicBezTo>
                    <a:pt x="410" y="0"/>
                    <a:pt x="1" y="442"/>
                    <a:pt x="1" y="1009"/>
                  </a:cubicBezTo>
                  <a:lnTo>
                    <a:pt x="1" y="6522"/>
                  </a:lnTo>
                  <a:cubicBezTo>
                    <a:pt x="1" y="7058"/>
                    <a:pt x="442" y="7467"/>
                    <a:pt x="946" y="7467"/>
                  </a:cubicBezTo>
                  <a:lnTo>
                    <a:pt x="2332" y="7467"/>
                  </a:lnTo>
                  <a:cubicBezTo>
                    <a:pt x="2868" y="7467"/>
                    <a:pt x="3309" y="7026"/>
                    <a:pt x="3309" y="6522"/>
                  </a:cubicBezTo>
                  <a:lnTo>
                    <a:pt x="3309" y="1009"/>
                  </a:lnTo>
                  <a:cubicBezTo>
                    <a:pt x="3309" y="442"/>
                    <a:pt x="2868" y="0"/>
                    <a:pt x="23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child looking at a large planet&#10;&#10;Description automatically generated">
            <a:extLst>
              <a:ext uri="{FF2B5EF4-FFF2-40B4-BE49-F238E27FC236}">
                <a16:creationId xmlns:a16="http://schemas.microsoft.com/office/drawing/2014/main" id="{BA779C4E-594C-10AF-607D-45F2E448A77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44" name="Google Shape;1344;p56"/>
          <p:cNvSpPr txBox="1">
            <a:spLocks noGrp="1"/>
          </p:cNvSpPr>
          <p:nvPr>
            <p:ph type="title"/>
          </p:nvPr>
        </p:nvSpPr>
        <p:spPr>
          <a:xfrm>
            <a:off x="951722" y="1641225"/>
            <a:ext cx="6900991" cy="14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E7E9EA"/>
                </a:solidFill>
                <a:latin typeface="TwitterChirp"/>
              </a:rPr>
              <a:t>“N</a:t>
            </a:r>
            <a:r>
              <a:rPr lang="en-US" b="0" i="0" dirty="0">
                <a:solidFill>
                  <a:srgbClr val="E7E9EA"/>
                </a:solidFill>
                <a:effectLst/>
                <a:latin typeface="TwitterChirp"/>
              </a:rPr>
              <a:t>ever accept the world as it appears to be. always dare to see it for what it could be.”</a:t>
            </a:r>
            <a:br>
              <a:rPr lang="en-US" b="0" i="0" dirty="0">
                <a:solidFill>
                  <a:srgbClr val="E7E9EA"/>
                </a:solidFill>
                <a:effectLst/>
                <a:latin typeface="TwitterChirp"/>
              </a:rPr>
            </a:br>
            <a:r>
              <a:rPr lang="en-US" b="1" i="0" dirty="0">
                <a:solidFill>
                  <a:srgbClr val="F7743C"/>
                </a:solidFill>
                <a:effectLst/>
                <a:latin typeface="TwitterChirp"/>
              </a:rPr>
              <a:t>-Jeff Kaplan, Director of Overwatch (2016-2021)</a:t>
            </a:r>
            <a:endParaRPr b="1" dirty="0">
              <a:solidFill>
                <a:srgbClr val="F7743C"/>
              </a:solidFill>
            </a:endParaRPr>
          </a:p>
        </p:txBody>
      </p:sp>
      <p:sp>
        <p:nvSpPr>
          <p:cNvPr id="1345" name="Google Shape;1345;p56"/>
          <p:cNvSpPr txBox="1">
            <a:spLocks noGrp="1"/>
          </p:cNvSpPr>
          <p:nvPr>
            <p:ph type="subTitle" idx="1"/>
          </p:nvPr>
        </p:nvSpPr>
        <p:spPr>
          <a:xfrm>
            <a:off x="4759288" y="3119275"/>
            <a:ext cx="3093600" cy="5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</a:t>
            </a:r>
            <a:endParaRPr dirty="0"/>
          </a:p>
        </p:txBody>
      </p:sp>
      <p:grpSp>
        <p:nvGrpSpPr>
          <p:cNvPr id="1346" name="Google Shape;1346;p56"/>
          <p:cNvGrpSpPr/>
          <p:nvPr/>
        </p:nvGrpSpPr>
        <p:grpSpPr>
          <a:xfrm>
            <a:off x="527825" y="823265"/>
            <a:ext cx="8088350" cy="3782212"/>
            <a:chOff x="527825" y="823265"/>
            <a:chExt cx="8088350" cy="3782212"/>
          </a:xfrm>
        </p:grpSpPr>
        <p:grpSp>
          <p:nvGrpSpPr>
            <p:cNvPr id="1347" name="Google Shape;1347;p56"/>
            <p:cNvGrpSpPr/>
            <p:nvPr/>
          </p:nvGrpSpPr>
          <p:grpSpPr>
            <a:xfrm>
              <a:off x="7203957" y="4098576"/>
              <a:ext cx="545147" cy="506901"/>
              <a:chOff x="4818730" y="3307263"/>
              <a:chExt cx="1827512" cy="1699300"/>
            </a:xfrm>
          </p:grpSpPr>
          <p:sp>
            <p:nvSpPr>
              <p:cNvPr id="1348" name="Google Shape;1348;p56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6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6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6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6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6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6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56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56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6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56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56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6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6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56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56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6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6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56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56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56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56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56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6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6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73" name="Google Shape;1373;p56"/>
            <p:cNvSpPr/>
            <p:nvPr/>
          </p:nvSpPr>
          <p:spPr>
            <a:xfrm>
              <a:off x="3673775" y="8769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6"/>
            <p:cNvSpPr/>
            <p:nvPr/>
          </p:nvSpPr>
          <p:spPr>
            <a:xfrm>
              <a:off x="8426575" y="29365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6"/>
            <p:cNvSpPr/>
            <p:nvPr/>
          </p:nvSpPr>
          <p:spPr>
            <a:xfrm>
              <a:off x="527825" y="227212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6" name="Google Shape;1376;p56"/>
            <p:cNvGrpSpPr/>
            <p:nvPr/>
          </p:nvGrpSpPr>
          <p:grpSpPr>
            <a:xfrm rot="-7546048">
              <a:off x="1517984" y="755493"/>
              <a:ext cx="161701" cy="641985"/>
              <a:chOff x="7004550" y="3676293"/>
              <a:chExt cx="161700" cy="641982"/>
            </a:xfrm>
          </p:grpSpPr>
          <p:sp>
            <p:nvSpPr>
              <p:cNvPr id="1377" name="Google Shape;1377;p56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6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6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6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55"/>
          <p:cNvSpPr txBox="1">
            <a:spLocks noGrp="1"/>
          </p:cNvSpPr>
          <p:nvPr>
            <p:ph type="title"/>
          </p:nvPr>
        </p:nvSpPr>
        <p:spPr>
          <a:xfrm>
            <a:off x="631625" y="1353740"/>
            <a:ext cx="3805800" cy="5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1294" name="Google Shape;1294;p55"/>
          <p:cNvSpPr txBox="1">
            <a:spLocks noGrp="1"/>
          </p:cNvSpPr>
          <p:nvPr>
            <p:ph type="subTitle" idx="1"/>
          </p:nvPr>
        </p:nvSpPr>
        <p:spPr>
          <a:xfrm>
            <a:off x="631625" y="2997800"/>
            <a:ext cx="4051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passion project that will allow me to exercise my Excel, SQL, and Tableau skills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analysis of how basic, advanced, and hidden statistics affect outcomes of games</a:t>
            </a:r>
          </a:p>
        </p:txBody>
      </p:sp>
      <p:sp>
        <p:nvSpPr>
          <p:cNvPr id="1296" name="Google Shape;1296;p55"/>
          <p:cNvSpPr/>
          <p:nvPr/>
        </p:nvSpPr>
        <p:spPr>
          <a:xfrm>
            <a:off x="5443925" y="-75"/>
            <a:ext cx="17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7" name="Google Shape;1297;p55"/>
          <p:cNvGrpSpPr/>
          <p:nvPr/>
        </p:nvGrpSpPr>
        <p:grpSpPr>
          <a:xfrm>
            <a:off x="4013" y="2071675"/>
            <a:ext cx="4433413" cy="141300"/>
            <a:chOff x="4013" y="2071675"/>
            <a:chExt cx="4433413" cy="141300"/>
          </a:xfrm>
        </p:grpSpPr>
        <p:cxnSp>
          <p:nvCxnSpPr>
            <p:cNvPr id="1298" name="Google Shape;1298;p55"/>
            <p:cNvCxnSpPr/>
            <p:nvPr/>
          </p:nvCxnSpPr>
          <p:spPr>
            <a:xfrm rot="10800000">
              <a:off x="4013" y="2145700"/>
              <a:ext cx="4292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9" name="Google Shape;1299;p55"/>
            <p:cNvSpPr/>
            <p:nvPr/>
          </p:nvSpPr>
          <p:spPr>
            <a:xfrm rot="10800000" flipH="1">
              <a:off x="4296125" y="20716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0" name="Google Shape;1300;p55"/>
          <p:cNvSpPr/>
          <p:nvPr/>
        </p:nvSpPr>
        <p:spPr>
          <a:xfrm rot="1799997" flipH="1">
            <a:off x="6385427" y="2928645"/>
            <a:ext cx="3287417" cy="3287464"/>
          </a:xfrm>
          <a:prstGeom prst="lightningBol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1" name="Google Shape;1301;p55"/>
          <p:cNvGrpSpPr/>
          <p:nvPr/>
        </p:nvGrpSpPr>
        <p:grpSpPr>
          <a:xfrm>
            <a:off x="387475" y="796288"/>
            <a:ext cx="8373350" cy="3789688"/>
            <a:chOff x="387475" y="720088"/>
            <a:chExt cx="8373350" cy="3789688"/>
          </a:xfrm>
        </p:grpSpPr>
        <p:grpSp>
          <p:nvGrpSpPr>
            <p:cNvPr id="1302" name="Google Shape;1302;p55"/>
            <p:cNvGrpSpPr/>
            <p:nvPr/>
          </p:nvGrpSpPr>
          <p:grpSpPr>
            <a:xfrm rot="-7546048">
              <a:off x="4811497" y="2685143"/>
              <a:ext cx="161701" cy="641985"/>
              <a:chOff x="7608634" y="5343951"/>
              <a:chExt cx="161700" cy="641982"/>
            </a:xfrm>
          </p:grpSpPr>
          <p:sp>
            <p:nvSpPr>
              <p:cNvPr id="1303" name="Google Shape;1303;p55"/>
              <p:cNvSpPr/>
              <p:nvPr/>
            </p:nvSpPr>
            <p:spPr>
              <a:xfrm>
                <a:off x="7608634" y="584613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55"/>
              <p:cNvSpPr/>
              <p:nvPr/>
            </p:nvSpPr>
            <p:spPr>
              <a:xfrm>
                <a:off x="7608634" y="5678739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55"/>
              <p:cNvSpPr/>
              <p:nvPr/>
            </p:nvSpPr>
            <p:spPr>
              <a:xfrm>
                <a:off x="7608634" y="551134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55"/>
              <p:cNvSpPr/>
              <p:nvPr/>
            </p:nvSpPr>
            <p:spPr>
              <a:xfrm>
                <a:off x="7608634" y="534395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7" name="Google Shape;1307;p55"/>
            <p:cNvSpPr/>
            <p:nvPr/>
          </p:nvSpPr>
          <p:spPr>
            <a:xfrm>
              <a:off x="2833940" y="7200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5"/>
            <p:cNvSpPr/>
            <p:nvPr/>
          </p:nvSpPr>
          <p:spPr>
            <a:xfrm>
              <a:off x="5803925" y="2025013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5"/>
            <p:cNvSpPr/>
            <p:nvPr/>
          </p:nvSpPr>
          <p:spPr>
            <a:xfrm>
              <a:off x="8571225" y="775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5"/>
            <p:cNvSpPr/>
            <p:nvPr/>
          </p:nvSpPr>
          <p:spPr>
            <a:xfrm>
              <a:off x="4721350" y="4320175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5"/>
            <p:cNvSpPr/>
            <p:nvPr/>
          </p:nvSpPr>
          <p:spPr>
            <a:xfrm>
              <a:off x="7642025" y="3768088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2" name="Google Shape;1312;p55"/>
            <p:cNvGrpSpPr/>
            <p:nvPr/>
          </p:nvGrpSpPr>
          <p:grpSpPr>
            <a:xfrm>
              <a:off x="5716845" y="3441801"/>
              <a:ext cx="545147" cy="506901"/>
              <a:chOff x="4818730" y="3307263"/>
              <a:chExt cx="1827512" cy="1699300"/>
            </a:xfrm>
          </p:grpSpPr>
          <p:sp>
            <p:nvSpPr>
              <p:cNvPr id="1313" name="Google Shape;1313;p5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5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5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5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5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5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5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5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5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5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5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5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8" name="Google Shape;1338;p55"/>
            <p:cNvSpPr/>
            <p:nvPr/>
          </p:nvSpPr>
          <p:spPr>
            <a:xfrm>
              <a:off x="387475" y="37139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group of people in a video game&#10;&#10;Description automatically generated">
            <a:extLst>
              <a:ext uri="{FF2B5EF4-FFF2-40B4-BE49-F238E27FC236}">
                <a16:creationId xmlns:a16="http://schemas.microsoft.com/office/drawing/2014/main" id="{48191821-F229-79DE-4D17-2A20F739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383" y="-75"/>
            <a:ext cx="367660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3B06CF-48B2-883E-D596-C0B8536E044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10" name="Google Shape;1610;p62"/>
          <p:cNvSpPr txBox="1">
            <a:spLocks noGrp="1"/>
          </p:cNvSpPr>
          <p:nvPr>
            <p:ph type="title"/>
          </p:nvPr>
        </p:nvSpPr>
        <p:spPr>
          <a:xfrm flipH="1">
            <a:off x="4197425" y="2407477"/>
            <a:ext cx="42504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Overwatch Statistics</a:t>
            </a:r>
            <a:endParaRPr dirty="0"/>
          </a:p>
        </p:txBody>
      </p:sp>
      <p:sp>
        <p:nvSpPr>
          <p:cNvPr id="1611" name="Google Shape;1611;p62"/>
          <p:cNvSpPr txBox="1">
            <a:spLocks noGrp="1"/>
          </p:cNvSpPr>
          <p:nvPr>
            <p:ph type="title" idx="2"/>
          </p:nvPr>
        </p:nvSpPr>
        <p:spPr>
          <a:xfrm flipH="1">
            <a:off x="6229625" y="1174425"/>
            <a:ext cx="2218200" cy="11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2" name="Google Shape;1612;p62"/>
          <p:cNvSpPr txBox="1">
            <a:spLocks noGrp="1"/>
          </p:cNvSpPr>
          <p:nvPr>
            <p:ph type="subTitle" idx="1"/>
          </p:nvPr>
        </p:nvSpPr>
        <p:spPr>
          <a:xfrm flipH="1">
            <a:off x="4383075" y="3464300"/>
            <a:ext cx="40758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crash course on basic Overwatch statistics</a:t>
            </a:r>
            <a:endParaRPr dirty="0"/>
          </a:p>
        </p:txBody>
      </p:sp>
      <p:cxnSp>
        <p:nvCxnSpPr>
          <p:cNvPr id="1670" name="Google Shape;1670;p62"/>
          <p:cNvCxnSpPr/>
          <p:nvPr/>
        </p:nvCxnSpPr>
        <p:spPr>
          <a:xfrm>
            <a:off x="4641125" y="3269650"/>
            <a:ext cx="4500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1" name="Google Shape;1671;p62"/>
          <p:cNvSpPr/>
          <p:nvPr/>
        </p:nvSpPr>
        <p:spPr>
          <a:xfrm rot="10800000">
            <a:off x="4499813" y="31956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2" name="Google Shape;1672;p62"/>
          <p:cNvGrpSpPr/>
          <p:nvPr/>
        </p:nvGrpSpPr>
        <p:grpSpPr>
          <a:xfrm>
            <a:off x="580275" y="530776"/>
            <a:ext cx="5649350" cy="4280724"/>
            <a:chOff x="580275" y="530776"/>
            <a:chExt cx="5649350" cy="4280724"/>
          </a:xfrm>
        </p:grpSpPr>
        <p:sp>
          <p:nvSpPr>
            <p:cNvPr id="1673" name="Google Shape;1673;p62"/>
            <p:cNvSpPr/>
            <p:nvPr/>
          </p:nvSpPr>
          <p:spPr>
            <a:xfrm rot="10800000" flipH="1">
              <a:off x="580275" y="18609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2"/>
            <p:cNvSpPr/>
            <p:nvPr/>
          </p:nvSpPr>
          <p:spPr>
            <a:xfrm>
              <a:off x="2491388" y="467020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3172425" y="1133513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5283925" y="41996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2"/>
            <p:cNvSpPr/>
            <p:nvPr/>
          </p:nvSpPr>
          <p:spPr>
            <a:xfrm>
              <a:off x="6040025" y="165418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8" name="Google Shape;1678;p62"/>
            <p:cNvGrpSpPr/>
            <p:nvPr/>
          </p:nvGrpSpPr>
          <p:grpSpPr>
            <a:xfrm rot="-7546048">
              <a:off x="4711959" y="1427993"/>
              <a:ext cx="161701" cy="641985"/>
              <a:chOff x="7004550" y="3676293"/>
              <a:chExt cx="161700" cy="641982"/>
            </a:xfrm>
          </p:grpSpPr>
          <p:sp>
            <p:nvSpPr>
              <p:cNvPr id="1679" name="Google Shape;1679;p62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62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62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3" name="Google Shape;1683;p62"/>
            <p:cNvGrpSpPr/>
            <p:nvPr/>
          </p:nvGrpSpPr>
          <p:grpSpPr>
            <a:xfrm>
              <a:off x="4571995" y="530776"/>
              <a:ext cx="545147" cy="506901"/>
              <a:chOff x="4818730" y="3307263"/>
              <a:chExt cx="1827512" cy="1699300"/>
            </a:xfrm>
          </p:grpSpPr>
          <p:sp>
            <p:nvSpPr>
              <p:cNvPr id="1684" name="Google Shape;1684;p62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62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62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62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62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62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62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62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62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62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62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62"/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62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62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62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62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62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62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62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62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62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62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62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65"/>
          <p:cNvSpPr txBox="1">
            <a:spLocks noGrp="1"/>
          </p:cNvSpPr>
          <p:nvPr>
            <p:ph type="title"/>
          </p:nvPr>
        </p:nvSpPr>
        <p:spPr>
          <a:xfrm>
            <a:off x="717425" y="388925"/>
            <a:ext cx="77091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Scoreboard Statistics</a:t>
            </a:r>
            <a:endParaRPr dirty="0"/>
          </a:p>
        </p:txBody>
      </p:sp>
      <p:sp>
        <p:nvSpPr>
          <p:cNvPr id="1805" name="Google Shape;1805;p65"/>
          <p:cNvSpPr txBox="1">
            <a:spLocks noGrp="1"/>
          </p:cNvSpPr>
          <p:nvPr>
            <p:ph type="subTitle" idx="1"/>
          </p:nvPr>
        </p:nvSpPr>
        <p:spPr>
          <a:xfrm>
            <a:off x="708583" y="2506750"/>
            <a:ext cx="3858900" cy="24469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50" dirty="0"/>
              <a:t>Participation that turns the tide of battle</a:t>
            </a:r>
          </a:p>
          <a:p>
            <a:pPr lvl="1">
              <a:lnSpc>
                <a:spcPct val="110000"/>
              </a:lnSpc>
            </a:pPr>
            <a:r>
              <a:rPr lang="en-US" sz="1250" b="1" dirty="0"/>
              <a:t>Eliminations</a:t>
            </a:r>
            <a:r>
              <a:rPr lang="en-US" sz="1250" dirty="0"/>
              <a:t>: Damage participation that led to the death of an opponent</a:t>
            </a:r>
          </a:p>
          <a:p>
            <a:pPr lvl="1">
              <a:lnSpc>
                <a:spcPct val="110000"/>
              </a:lnSpc>
            </a:pPr>
            <a:r>
              <a:rPr lang="en-US" sz="1250" b="1" dirty="0"/>
              <a:t>Assists</a:t>
            </a:r>
            <a:r>
              <a:rPr lang="en-US" sz="1250" dirty="0"/>
              <a:t>: Utility participation that led to the death of an opponent</a:t>
            </a:r>
          </a:p>
          <a:p>
            <a:pPr lvl="1">
              <a:lnSpc>
                <a:spcPct val="110000"/>
              </a:lnSpc>
            </a:pPr>
            <a:r>
              <a:rPr lang="en-US" sz="1250" b="1" dirty="0"/>
              <a:t>Death</a:t>
            </a:r>
            <a:r>
              <a:rPr lang="en-US" sz="1250" dirty="0"/>
              <a:t>: Player’s health drops to zero and is unable to play for 10 seconds</a:t>
            </a:r>
          </a:p>
        </p:txBody>
      </p:sp>
      <p:sp>
        <p:nvSpPr>
          <p:cNvPr id="1806" name="Google Shape;1806;p65"/>
          <p:cNvSpPr txBox="1">
            <a:spLocks noGrp="1"/>
          </p:cNvSpPr>
          <p:nvPr>
            <p:ph type="title" idx="2"/>
          </p:nvPr>
        </p:nvSpPr>
        <p:spPr>
          <a:xfrm>
            <a:off x="1181138" y="2167725"/>
            <a:ext cx="31146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Impact Stats</a:t>
            </a:r>
            <a:endParaRPr dirty="0"/>
          </a:p>
        </p:txBody>
      </p:sp>
      <p:sp>
        <p:nvSpPr>
          <p:cNvPr id="1807" name="Google Shape;1807;p65"/>
          <p:cNvSpPr txBox="1">
            <a:spLocks noGrp="1"/>
          </p:cNvSpPr>
          <p:nvPr>
            <p:ph type="subTitle" idx="3"/>
          </p:nvPr>
        </p:nvSpPr>
        <p:spPr>
          <a:xfrm>
            <a:off x="4583627" y="2529724"/>
            <a:ext cx="3858900" cy="1940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50" dirty="0"/>
              <a:t>Performance indicators that can diagnose problems</a:t>
            </a:r>
          </a:p>
          <a:p>
            <a:pPr lvl="1">
              <a:lnSpc>
                <a:spcPct val="110000"/>
              </a:lnSpc>
            </a:pPr>
            <a:r>
              <a:rPr lang="en-US" sz="1250" b="1" dirty="0"/>
              <a:t>Damage</a:t>
            </a:r>
            <a:r>
              <a:rPr lang="en-US" sz="1250" dirty="0"/>
              <a:t>: Damage done to an enemy</a:t>
            </a:r>
          </a:p>
          <a:p>
            <a:pPr lvl="1">
              <a:lnSpc>
                <a:spcPct val="110000"/>
              </a:lnSpc>
            </a:pPr>
            <a:r>
              <a:rPr lang="en-US" sz="1250" b="1" dirty="0"/>
              <a:t>Healing</a:t>
            </a:r>
            <a:r>
              <a:rPr lang="en-US" sz="1250" dirty="0"/>
              <a:t>: Healing dealt to wounded allies</a:t>
            </a:r>
          </a:p>
          <a:p>
            <a:pPr lvl="1">
              <a:lnSpc>
                <a:spcPct val="110000"/>
              </a:lnSpc>
            </a:pPr>
            <a:r>
              <a:rPr lang="en-US" sz="1250" b="1" dirty="0"/>
              <a:t>Mitigation</a:t>
            </a:r>
            <a:r>
              <a:rPr lang="en-US" sz="1250" dirty="0"/>
              <a:t>: Damage absorbed and mitigated (not damage taken)</a:t>
            </a:r>
          </a:p>
        </p:txBody>
      </p:sp>
      <p:sp>
        <p:nvSpPr>
          <p:cNvPr id="1808" name="Google Shape;1808;p65"/>
          <p:cNvSpPr txBox="1">
            <a:spLocks noGrp="1"/>
          </p:cNvSpPr>
          <p:nvPr>
            <p:ph type="title" idx="4"/>
          </p:nvPr>
        </p:nvSpPr>
        <p:spPr>
          <a:xfrm>
            <a:off x="5039540" y="2167725"/>
            <a:ext cx="3114600" cy="5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Tally Stats</a:t>
            </a:r>
            <a:endParaRPr dirty="0"/>
          </a:p>
        </p:txBody>
      </p:sp>
      <p:grpSp>
        <p:nvGrpSpPr>
          <p:cNvPr id="1821" name="Google Shape;1821;p65"/>
          <p:cNvGrpSpPr/>
          <p:nvPr/>
        </p:nvGrpSpPr>
        <p:grpSpPr>
          <a:xfrm>
            <a:off x="367525" y="1836885"/>
            <a:ext cx="8321740" cy="2991965"/>
            <a:chOff x="367525" y="1836885"/>
            <a:chExt cx="8321740" cy="2991965"/>
          </a:xfrm>
        </p:grpSpPr>
        <p:sp>
          <p:nvSpPr>
            <p:cNvPr id="1822" name="Google Shape;1822;p65"/>
            <p:cNvSpPr/>
            <p:nvPr/>
          </p:nvSpPr>
          <p:spPr>
            <a:xfrm rot="10800000" flipH="1">
              <a:off x="367525" y="3903150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5"/>
            <p:cNvSpPr/>
            <p:nvPr/>
          </p:nvSpPr>
          <p:spPr>
            <a:xfrm>
              <a:off x="3391525" y="1932075"/>
              <a:ext cx="141300" cy="141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5"/>
            <p:cNvSpPr/>
            <p:nvPr/>
          </p:nvSpPr>
          <p:spPr>
            <a:xfrm>
              <a:off x="8430775" y="3232888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5"/>
            <p:cNvSpPr/>
            <p:nvPr/>
          </p:nvSpPr>
          <p:spPr>
            <a:xfrm>
              <a:off x="3882950" y="4639250"/>
              <a:ext cx="189600" cy="1896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6" name="Google Shape;1826;p65"/>
            <p:cNvGrpSpPr/>
            <p:nvPr/>
          </p:nvGrpSpPr>
          <p:grpSpPr>
            <a:xfrm rot="-7546048">
              <a:off x="7537334" y="1596743"/>
              <a:ext cx="161701" cy="641985"/>
              <a:chOff x="7004550" y="3676293"/>
              <a:chExt cx="161700" cy="641982"/>
            </a:xfrm>
          </p:grpSpPr>
          <p:sp>
            <p:nvSpPr>
              <p:cNvPr id="1827" name="Google Shape;1827;p65"/>
              <p:cNvSpPr/>
              <p:nvPr/>
            </p:nvSpPr>
            <p:spPr>
              <a:xfrm>
                <a:off x="7004550" y="4178475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65"/>
              <p:cNvSpPr/>
              <p:nvPr/>
            </p:nvSpPr>
            <p:spPr>
              <a:xfrm>
                <a:off x="7004550" y="4011081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65"/>
              <p:cNvSpPr/>
              <p:nvPr/>
            </p:nvSpPr>
            <p:spPr>
              <a:xfrm>
                <a:off x="7004550" y="3843687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65"/>
              <p:cNvSpPr/>
              <p:nvPr/>
            </p:nvSpPr>
            <p:spPr>
              <a:xfrm>
                <a:off x="7004550" y="3676293"/>
                <a:ext cx="161700" cy="139800"/>
              </a:xfrm>
              <a:prstGeom prst="triangle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1" name="Google Shape;1831;p65"/>
            <p:cNvGrpSpPr/>
            <p:nvPr/>
          </p:nvGrpSpPr>
          <p:grpSpPr>
            <a:xfrm>
              <a:off x="8172269" y="4331375"/>
              <a:ext cx="516996" cy="478750"/>
              <a:chOff x="4865915" y="3354448"/>
              <a:chExt cx="1733142" cy="1604930"/>
            </a:xfrm>
          </p:grpSpPr>
          <p:sp>
            <p:nvSpPr>
              <p:cNvPr id="1832" name="Google Shape;1832;p65"/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65"/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65"/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65"/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65"/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65"/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65"/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65"/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5"/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5"/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5"/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5"/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5"/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65"/>
              <p:cNvSpPr/>
              <p:nvPr/>
            </p:nvSpPr>
            <p:spPr>
              <a:xfrm rot="18900000">
                <a:off x="6120040" y="4043002"/>
                <a:ext cx="227831" cy="227831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65"/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5"/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5"/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5"/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5"/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65"/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5"/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65"/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65"/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65"/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65"/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11162;p100">
            <a:extLst>
              <a:ext uri="{FF2B5EF4-FFF2-40B4-BE49-F238E27FC236}">
                <a16:creationId xmlns:a16="http://schemas.microsoft.com/office/drawing/2014/main" id="{8C4B0AAE-9859-12BF-CDDE-1359593B9151}"/>
              </a:ext>
            </a:extLst>
          </p:cNvPr>
          <p:cNvGrpSpPr/>
          <p:nvPr/>
        </p:nvGrpSpPr>
        <p:grpSpPr>
          <a:xfrm>
            <a:off x="1181138" y="1627893"/>
            <a:ext cx="523881" cy="464609"/>
            <a:chOff x="5364750" y="3235150"/>
            <a:chExt cx="277275" cy="294950"/>
          </a:xfrm>
          <a:solidFill>
            <a:schemeClr val="accent6"/>
          </a:solidFill>
        </p:grpSpPr>
        <p:sp>
          <p:nvSpPr>
            <p:cNvPr id="3" name="Google Shape;11163;p100">
              <a:extLst>
                <a:ext uri="{FF2B5EF4-FFF2-40B4-BE49-F238E27FC236}">
                  <a16:creationId xmlns:a16="http://schemas.microsoft.com/office/drawing/2014/main" id="{172618D0-EF55-4A64-CE77-6B91B39FDBC5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164;p100">
              <a:extLst>
                <a:ext uri="{FF2B5EF4-FFF2-40B4-BE49-F238E27FC236}">
                  <a16:creationId xmlns:a16="http://schemas.microsoft.com/office/drawing/2014/main" id="{AF7A18F0-52B8-E85F-0DC7-71FBED055B94}"/>
                </a:ext>
              </a:extLst>
            </p:cNvPr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165;p100">
              <a:extLst>
                <a:ext uri="{FF2B5EF4-FFF2-40B4-BE49-F238E27FC236}">
                  <a16:creationId xmlns:a16="http://schemas.microsoft.com/office/drawing/2014/main" id="{9407878D-35ED-CE31-6C3B-40261ABDC2E7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166;p100">
              <a:extLst>
                <a:ext uri="{FF2B5EF4-FFF2-40B4-BE49-F238E27FC236}">
                  <a16:creationId xmlns:a16="http://schemas.microsoft.com/office/drawing/2014/main" id="{2FDF2649-3D6E-7979-37EB-C0A1DFCB3673}"/>
                </a:ext>
              </a:extLst>
            </p:cNvPr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167;p100">
              <a:extLst>
                <a:ext uri="{FF2B5EF4-FFF2-40B4-BE49-F238E27FC236}">
                  <a16:creationId xmlns:a16="http://schemas.microsoft.com/office/drawing/2014/main" id="{A2ED259E-0DFE-010D-B1F1-38A5F320A213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168;p100">
              <a:extLst>
                <a:ext uri="{FF2B5EF4-FFF2-40B4-BE49-F238E27FC236}">
                  <a16:creationId xmlns:a16="http://schemas.microsoft.com/office/drawing/2014/main" id="{5B831F91-4AE5-9D5D-8A74-4D5D396B0AB0}"/>
                </a:ext>
              </a:extLst>
            </p:cNvPr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169;p100">
              <a:extLst>
                <a:ext uri="{FF2B5EF4-FFF2-40B4-BE49-F238E27FC236}">
                  <a16:creationId xmlns:a16="http://schemas.microsoft.com/office/drawing/2014/main" id="{0872CFCD-8B21-6AC0-88FE-4B97977B2092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170;p100">
              <a:extLst>
                <a:ext uri="{FF2B5EF4-FFF2-40B4-BE49-F238E27FC236}">
                  <a16:creationId xmlns:a16="http://schemas.microsoft.com/office/drawing/2014/main" id="{2E2390CB-8E65-0320-0D86-DDAFD4E0A757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0141;p98">
            <a:extLst>
              <a:ext uri="{FF2B5EF4-FFF2-40B4-BE49-F238E27FC236}">
                <a16:creationId xmlns:a16="http://schemas.microsoft.com/office/drawing/2014/main" id="{2C893A24-E9D3-06C7-2F4A-164E824CC515}"/>
              </a:ext>
            </a:extLst>
          </p:cNvPr>
          <p:cNvSpPr/>
          <p:nvPr/>
        </p:nvSpPr>
        <p:spPr>
          <a:xfrm>
            <a:off x="5176269" y="1690607"/>
            <a:ext cx="424121" cy="401895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lectronic Sports Company Project Proposal by Slidesgo">
  <a:themeElements>
    <a:clrScheme name="Simple Light">
      <a:dk1>
        <a:srgbClr val="000000"/>
      </a:dk1>
      <a:lt1>
        <a:srgbClr val="241454"/>
      </a:lt1>
      <a:dk2>
        <a:srgbClr val="4E2CB3"/>
      </a:dk2>
      <a:lt2>
        <a:srgbClr val="5C2FDF"/>
      </a:lt2>
      <a:accent1>
        <a:srgbClr val="8EB8DE"/>
      </a:accent1>
      <a:accent2>
        <a:srgbClr val="4D4DD0"/>
      </a:accent2>
      <a:accent3>
        <a:srgbClr val="B961EB"/>
      </a:accent3>
      <a:accent4>
        <a:srgbClr val="F7743C"/>
      </a:accent4>
      <a:accent5>
        <a:srgbClr val="CB480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1863</Words>
  <Application>Microsoft Office PowerPoint</Application>
  <PresentationFormat>On-screen Show (16:9)</PresentationFormat>
  <Paragraphs>430</Paragraphs>
  <Slides>45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Electronic Sports Company Project Proposal by Slidesgo</vt:lpstr>
      <vt:lpstr>Overwatch 2 Data Analysis</vt:lpstr>
      <vt:lpstr>01</vt:lpstr>
      <vt:lpstr>Introduction to Overwatch</vt:lpstr>
      <vt:lpstr>What is Overwatch?</vt:lpstr>
      <vt:lpstr>Why Overwatch?</vt:lpstr>
      <vt:lpstr>“Never accept the world as it appears to be. always dare to see it for what it could be.” -Jeff Kaplan, Director of Overwatch (2016-2021)</vt:lpstr>
      <vt:lpstr>About the project</vt:lpstr>
      <vt:lpstr>Understanding Overwatch Statistics</vt:lpstr>
      <vt:lpstr>Scoreboard Statistics</vt:lpstr>
      <vt:lpstr>Things to Consider</vt:lpstr>
      <vt:lpstr>03</vt:lpstr>
      <vt:lpstr>Top 10’s</vt:lpstr>
      <vt:lpstr>Mitigation Insights</vt:lpstr>
      <vt:lpstr>PowerPoint Presentation</vt:lpstr>
      <vt:lpstr>Elimination Insights</vt:lpstr>
      <vt:lpstr>PowerPoint Presentation</vt:lpstr>
      <vt:lpstr>Healing Insights</vt:lpstr>
      <vt:lpstr>PowerPoint Presentation</vt:lpstr>
      <vt:lpstr>Hidden Statistical Analysis</vt:lpstr>
      <vt:lpstr>PowerPoint Presentation</vt:lpstr>
      <vt:lpstr>Ultimates: A Valuable Resource</vt:lpstr>
      <vt:lpstr>Ultimates Used by Affiliation</vt:lpstr>
      <vt:lpstr>Usage and Affiliation by Outcome</vt:lpstr>
      <vt:lpstr>Winners Build More Ultimates</vt:lpstr>
      <vt:lpstr>Game Modes and Fronts</vt:lpstr>
      <vt:lpstr>Escort</vt:lpstr>
      <vt:lpstr>Win Rates by Mode and Map</vt:lpstr>
      <vt:lpstr>Win Rates by Mode</vt:lpstr>
      <vt:lpstr>Attack</vt:lpstr>
      <vt:lpstr>Win Rates by Front</vt:lpstr>
      <vt:lpstr>Health in Overwatch</vt:lpstr>
      <vt:lpstr>Health Types in Overwatch 2</vt:lpstr>
      <vt:lpstr>Types of Calculated Health</vt:lpstr>
      <vt:lpstr>E.Health vs. T.Health</vt:lpstr>
      <vt:lpstr>PowerPoint Presentation</vt:lpstr>
      <vt:lpstr>PowerPoint Presentation</vt:lpstr>
      <vt:lpstr>Average total health and average effective health of all 39 heroes</vt:lpstr>
      <vt:lpstr>True Damage per Death</vt:lpstr>
      <vt:lpstr>Difference in Damage vs. True Damage</vt:lpstr>
      <vt:lpstr>Total Healing When A Match is Played to Completion</vt:lpstr>
      <vt:lpstr>06</vt:lpstr>
      <vt:lpstr>Defining Key Terms</vt:lpstr>
      <vt:lpstr>The Current Meta</vt:lpstr>
      <vt:lpstr>Powercreep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Overwatch 2 Data Analysis</dc:title>
  <cp:lastModifiedBy>Bryan O.</cp:lastModifiedBy>
  <cp:revision>2</cp:revision>
  <dcterms:modified xsi:type="dcterms:W3CDTF">2023-11-25T05:27:03Z</dcterms:modified>
</cp:coreProperties>
</file>